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4.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5.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6.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7.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18.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19.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20.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 id="2147483708" r:id="rId6"/>
    <p:sldMasterId id="2147483720" r:id="rId7"/>
    <p:sldMasterId id="2147483732" r:id="rId8"/>
    <p:sldMasterId id="2147483744" r:id="rId9"/>
    <p:sldMasterId id="2147483756" r:id="rId10"/>
    <p:sldMasterId id="2147483768" r:id="rId11"/>
    <p:sldMasterId id="2147483780" r:id="rId12"/>
    <p:sldMasterId id="2147483792" r:id="rId13"/>
    <p:sldMasterId id="2147483804" r:id="rId14"/>
    <p:sldMasterId id="2147483816" r:id="rId15"/>
    <p:sldMasterId id="2147483828" r:id="rId16"/>
    <p:sldMasterId id="2147483840" r:id="rId17"/>
    <p:sldMasterId id="2147483852" r:id="rId18"/>
    <p:sldMasterId id="2147483864" r:id="rId19"/>
    <p:sldMasterId id="2147483876" r:id="rId20"/>
  </p:sldMasterIdLst>
  <p:sldIdLst>
    <p:sldId id="306" r:id="rId21"/>
    <p:sldId id="276" r:id="rId22"/>
    <p:sldId id="303" r:id="rId23"/>
    <p:sldId id="267" r:id="rId24"/>
    <p:sldId id="270" r:id="rId25"/>
    <p:sldId id="273" r:id="rId26"/>
    <p:sldId id="279" r:id="rId27"/>
    <p:sldId id="282" r:id="rId28"/>
    <p:sldId id="285" r:id="rId29"/>
    <p:sldId id="288" r:id="rId30"/>
    <p:sldId id="294" r:id="rId31"/>
    <p:sldId id="300" r:id="rId32"/>
    <p:sldId id="291" r:id="rId33"/>
    <p:sldId id="297" r:id="rId34"/>
    <p:sldId id="256" r:id="rId35"/>
    <p:sldId id="257" r:id="rId36"/>
    <p:sldId id="258" r:id="rId37"/>
    <p:sldId id="259" r:id="rId38"/>
    <p:sldId id="260" r:id="rId39"/>
    <p:sldId id="261" r:id="rId40"/>
    <p:sldId id="262" r:id="rId41"/>
    <p:sldId id="263" r:id="rId42"/>
    <p:sldId id="264" r:id="rId43"/>
    <p:sldId id="307" r:id="rId44"/>
    <p:sldId id="308" r:id="rId45"/>
    <p:sldId id="265" r:id="rId46"/>
    <p:sldId id="305" r:id="rId47"/>
    <p:sldId id="304" r:id="rId48"/>
  </p:sldIdLst>
  <p:sldSz cx="12192000" cy="6858000"/>
  <p:notesSz cx="6858000" cy="9144000"/>
  <p:defaultTextStyle>
    <a:defPPr>
      <a:defRPr lang="en-US"/>
    </a:defPPr>
    <a:lvl1pPr marL="0" algn="l" defTabSz="901193" rtl="0" eaLnBrk="1" latinLnBrk="0" hangingPunct="1">
      <a:defRPr sz="1800" kern="1200">
        <a:solidFill>
          <a:schemeClr val="tx1"/>
        </a:solidFill>
        <a:latin typeface="+mn-lt"/>
        <a:ea typeface="+mn-ea"/>
        <a:cs typeface="+mn-cs"/>
      </a:defRPr>
    </a:lvl1pPr>
    <a:lvl2pPr marL="450582" algn="l" defTabSz="901193" rtl="0" eaLnBrk="1" latinLnBrk="0" hangingPunct="1">
      <a:defRPr sz="1800" kern="1200">
        <a:solidFill>
          <a:schemeClr val="tx1"/>
        </a:solidFill>
        <a:latin typeface="+mn-lt"/>
        <a:ea typeface="+mn-ea"/>
        <a:cs typeface="+mn-cs"/>
      </a:defRPr>
    </a:lvl2pPr>
    <a:lvl3pPr marL="901193" algn="l" defTabSz="901193" rtl="0" eaLnBrk="1" latinLnBrk="0" hangingPunct="1">
      <a:defRPr sz="1800" kern="1200">
        <a:solidFill>
          <a:schemeClr val="tx1"/>
        </a:solidFill>
        <a:latin typeface="+mn-lt"/>
        <a:ea typeface="+mn-ea"/>
        <a:cs typeface="+mn-cs"/>
      </a:defRPr>
    </a:lvl3pPr>
    <a:lvl4pPr marL="1351744" algn="l" defTabSz="901193" rtl="0" eaLnBrk="1" latinLnBrk="0" hangingPunct="1">
      <a:defRPr sz="1800" kern="1200">
        <a:solidFill>
          <a:schemeClr val="tx1"/>
        </a:solidFill>
        <a:latin typeface="+mn-lt"/>
        <a:ea typeface="+mn-ea"/>
        <a:cs typeface="+mn-cs"/>
      </a:defRPr>
    </a:lvl4pPr>
    <a:lvl5pPr marL="1802329" algn="l" defTabSz="901193" rtl="0" eaLnBrk="1" latinLnBrk="0" hangingPunct="1">
      <a:defRPr sz="1800" kern="1200">
        <a:solidFill>
          <a:schemeClr val="tx1"/>
        </a:solidFill>
        <a:latin typeface="+mn-lt"/>
        <a:ea typeface="+mn-ea"/>
        <a:cs typeface="+mn-cs"/>
      </a:defRPr>
    </a:lvl5pPr>
    <a:lvl6pPr marL="2252887" algn="l" defTabSz="901193" rtl="0" eaLnBrk="1" latinLnBrk="0" hangingPunct="1">
      <a:defRPr sz="1800" kern="1200">
        <a:solidFill>
          <a:schemeClr val="tx1"/>
        </a:solidFill>
        <a:latin typeface="+mn-lt"/>
        <a:ea typeface="+mn-ea"/>
        <a:cs typeface="+mn-cs"/>
      </a:defRPr>
    </a:lvl6pPr>
    <a:lvl7pPr marL="2703463" algn="l" defTabSz="901193" rtl="0" eaLnBrk="1" latinLnBrk="0" hangingPunct="1">
      <a:defRPr sz="1800" kern="1200">
        <a:solidFill>
          <a:schemeClr val="tx1"/>
        </a:solidFill>
        <a:latin typeface="+mn-lt"/>
        <a:ea typeface="+mn-ea"/>
        <a:cs typeface="+mn-cs"/>
      </a:defRPr>
    </a:lvl7pPr>
    <a:lvl8pPr marL="3154033" algn="l" defTabSz="901193" rtl="0" eaLnBrk="1" latinLnBrk="0" hangingPunct="1">
      <a:defRPr sz="1800" kern="1200">
        <a:solidFill>
          <a:schemeClr val="tx1"/>
        </a:solidFill>
        <a:latin typeface="+mn-lt"/>
        <a:ea typeface="+mn-ea"/>
        <a:cs typeface="+mn-cs"/>
      </a:defRPr>
    </a:lvl8pPr>
    <a:lvl9pPr marL="3604609" algn="l" defTabSz="90119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p:scale>
          <a:sx n="75" d="100"/>
          <a:sy n="75" d="100"/>
        </p:scale>
        <p:origin x="-974" y="-36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6.xml"/><Relationship Id="rId39" Type="http://schemas.openxmlformats.org/officeDocument/2006/relationships/slide" Target="slides/slide19.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slide" Target="slides/slide27.xml"/><Relationship Id="rId50"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9.xml"/><Relationship Id="rId11" Type="http://schemas.openxmlformats.org/officeDocument/2006/relationships/slideMaster" Target="slideMasters/slideMaster11.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8" Type="http://schemas.openxmlformats.org/officeDocument/2006/relationships/slideMaster" Target="slideMasters/slideMaster8.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20" Type="http://schemas.openxmlformats.org/officeDocument/2006/relationships/slideMaster" Target="slideMasters/slideMaster20.xml"/><Relationship Id="rId41" Type="http://schemas.openxmlformats.org/officeDocument/2006/relationships/slide" Target="slides/slide21.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6AC4E2E-4D68-EF23-3074-87FDFA3645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7F434D15-33F2-2BB6-0713-D30441375468}"/>
              </a:ext>
            </a:extLst>
          </p:cNvPr>
          <p:cNvSpPr>
            <a:spLocks noGrp="1"/>
          </p:cNvSpPr>
          <p:nvPr>
            <p:ph type="subTitle" idx="1"/>
          </p:nvPr>
        </p:nvSpPr>
        <p:spPr>
          <a:xfrm>
            <a:off x="1524000" y="3602038"/>
            <a:ext cx="9144000" cy="1655762"/>
          </a:xfrm>
        </p:spPr>
        <p:txBody>
          <a:bodyPr/>
          <a:lstStyle>
            <a:lvl1pPr marL="0" indent="0" algn="ctr">
              <a:buNone/>
              <a:defRPr sz="2400"/>
            </a:lvl1pPr>
            <a:lvl2pPr marL="450582" indent="0" algn="ctr">
              <a:buNone/>
              <a:defRPr sz="2000"/>
            </a:lvl2pPr>
            <a:lvl3pPr marL="901193" indent="0" algn="ctr">
              <a:buNone/>
              <a:defRPr sz="1800"/>
            </a:lvl3pPr>
            <a:lvl4pPr marL="1351744" indent="0" algn="ctr">
              <a:buNone/>
              <a:defRPr sz="1600"/>
            </a:lvl4pPr>
            <a:lvl5pPr marL="1802329" indent="0" algn="ctr">
              <a:buNone/>
              <a:defRPr sz="1600"/>
            </a:lvl5pPr>
            <a:lvl6pPr marL="2252887" indent="0" algn="ctr">
              <a:buNone/>
              <a:defRPr sz="1600"/>
            </a:lvl6pPr>
            <a:lvl7pPr marL="2703463" indent="0" algn="ctr">
              <a:buNone/>
              <a:defRPr sz="1600"/>
            </a:lvl7pPr>
            <a:lvl8pPr marL="3154033" indent="0" algn="ctr">
              <a:buNone/>
              <a:defRPr sz="1600"/>
            </a:lvl8pPr>
            <a:lvl9pPr marL="36046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1E7D936B-F281-947B-4B60-2BA79F0B18C6}"/>
              </a:ext>
            </a:extLst>
          </p:cNvPr>
          <p:cNvSpPr>
            <a:spLocks noGrp="1"/>
          </p:cNvSpPr>
          <p:nvPr>
            <p:ph type="dt" sz="half" idx="10"/>
          </p:nvPr>
        </p:nvSpPr>
        <p:spPr/>
        <p:txBody>
          <a:bodyPr/>
          <a:lstStyle/>
          <a:p>
            <a:fld id="{3A76745E-F6A4-4676-8F34-268EFE9BA641}" type="datetimeFigureOut">
              <a:rPr lang="en-US" smtClean="0"/>
              <a:t>10/17/2024</a:t>
            </a:fld>
            <a:endParaRPr lang="en-US"/>
          </a:p>
        </p:txBody>
      </p:sp>
      <p:sp>
        <p:nvSpPr>
          <p:cNvPr id="5" name="Footer Placeholder 4">
            <a:extLst>
              <a:ext uri="{FF2B5EF4-FFF2-40B4-BE49-F238E27FC236}">
                <a16:creationId xmlns:a16="http://schemas.microsoft.com/office/drawing/2014/main" xmlns="" id="{40911FAB-9D00-2A19-D6F3-94A0E76AF4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C3719F45-2A28-21D2-35B9-C7B6BE20E5E3}"/>
              </a:ext>
            </a:extLst>
          </p:cNvPr>
          <p:cNvSpPr>
            <a:spLocks noGrp="1"/>
          </p:cNvSpPr>
          <p:nvPr>
            <p:ph type="sldNum" sz="quarter" idx="12"/>
          </p:nvPr>
        </p:nvSpPr>
        <p:spPr/>
        <p:txBody>
          <a:bodyPr/>
          <a:lstStyle/>
          <a:p>
            <a:fld id="{EDCEBCE7-8CFB-41A9-A0BC-06FD24870154}" type="slidenum">
              <a:rPr lang="en-US" smtClean="0"/>
              <a:t>‹#›</a:t>
            </a:fld>
            <a:endParaRPr lang="en-US"/>
          </a:p>
        </p:txBody>
      </p:sp>
    </p:spTree>
    <p:extLst>
      <p:ext uri="{BB962C8B-B14F-4D97-AF65-F5344CB8AC3E}">
        <p14:creationId xmlns:p14="http://schemas.microsoft.com/office/powerpoint/2010/main" val="2293493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170081-C5F7-DE35-0588-E9DDF32C50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877C093B-B4AA-97A5-1294-5AAEBEC00B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B65FB52-1198-299F-FCC7-137C9805CDBB}"/>
              </a:ext>
            </a:extLst>
          </p:cNvPr>
          <p:cNvSpPr>
            <a:spLocks noGrp="1"/>
          </p:cNvSpPr>
          <p:nvPr>
            <p:ph type="dt" sz="half" idx="10"/>
          </p:nvPr>
        </p:nvSpPr>
        <p:spPr/>
        <p:txBody>
          <a:bodyPr/>
          <a:lstStyle/>
          <a:p>
            <a:fld id="{3A76745E-F6A4-4676-8F34-268EFE9BA641}" type="datetimeFigureOut">
              <a:rPr lang="en-US" smtClean="0"/>
              <a:t>10/17/2024</a:t>
            </a:fld>
            <a:endParaRPr lang="en-US"/>
          </a:p>
        </p:txBody>
      </p:sp>
      <p:sp>
        <p:nvSpPr>
          <p:cNvPr id="5" name="Footer Placeholder 4">
            <a:extLst>
              <a:ext uri="{FF2B5EF4-FFF2-40B4-BE49-F238E27FC236}">
                <a16:creationId xmlns:a16="http://schemas.microsoft.com/office/drawing/2014/main" xmlns="" id="{CDA6CC4F-2B0F-276A-CF6E-B615017378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861C30F4-3EB8-3810-2456-2BD60EF0B200}"/>
              </a:ext>
            </a:extLst>
          </p:cNvPr>
          <p:cNvSpPr>
            <a:spLocks noGrp="1"/>
          </p:cNvSpPr>
          <p:nvPr>
            <p:ph type="sldNum" sz="quarter" idx="12"/>
          </p:nvPr>
        </p:nvSpPr>
        <p:spPr/>
        <p:txBody>
          <a:bodyPr/>
          <a:lstStyle/>
          <a:p>
            <a:fld id="{EDCEBCE7-8CFB-41A9-A0BC-06FD24870154}" type="slidenum">
              <a:rPr lang="en-US" smtClean="0"/>
              <a:t>‹#›</a:t>
            </a:fld>
            <a:endParaRPr lang="en-US"/>
          </a:p>
        </p:txBody>
      </p:sp>
    </p:spTree>
    <p:extLst>
      <p:ext uri="{BB962C8B-B14F-4D97-AF65-F5344CB8AC3E}">
        <p14:creationId xmlns:p14="http://schemas.microsoft.com/office/powerpoint/2010/main" val="165234133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58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0582" indent="0" algn="ctr">
              <a:buNone/>
              <a:defRPr>
                <a:solidFill>
                  <a:schemeClr val="tx1">
                    <a:tint val="75000"/>
                  </a:schemeClr>
                </a:solidFill>
              </a:defRPr>
            </a:lvl2pPr>
            <a:lvl3pPr marL="901193" indent="0" algn="ctr">
              <a:buNone/>
              <a:defRPr>
                <a:solidFill>
                  <a:schemeClr val="tx1">
                    <a:tint val="75000"/>
                  </a:schemeClr>
                </a:solidFill>
              </a:defRPr>
            </a:lvl3pPr>
            <a:lvl4pPr marL="1351744" indent="0" algn="ctr">
              <a:buNone/>
              <a:defRPr>
                <a:solidFill>
                  <a:schemeClr val="tx1">
                    <a:tint val="75000"/>
                  </a:schemeClr>
                </a:solidFill>
              </a:defRPr>
            </a:lvl4pPr>
            <a:lvl5pPr marL="1802329" indent="0" algn="ctr">
              <a:buNone/>
              <a:defRPr>
                <a:solidFill>
                  <a:schemeClr val="tx1">
                    <a:tint val="75000"/>
                  </a:schemeClr>
                </a:solidFill>
              </a:defRPr>
            </a:lvl5pPr>
            <a:lvl6pPr marL="2252887" indent="0" algn="ctr">
              <a:buNone/>
              <a:defRPr>
                <a:solidFill>
                  <a:schemeClr val="tx1">
                    <a:tint val="75000"/>
                  </a:schemeClr>
                </a:solidFill>
              </a:defRPr>
            </a:lvl6pPr>
            <a:lvl7pPr marL="2703463" indent="0" algn="ctr">
              <a:buNone/>
              <a:defRPr>
                <a:solidFill>
                  <a:schemeClr val="tx1">
                    <a:tint val="75000"/>
                  </a:schemeClr>
                </a:solidFill>
              </a:defRPr>
            </a:lvl7pPr>
            <a:lvl8pPr marL="3154033" indent="0" algn="ctr">
              <a:buNone/>
              <a:defRPr>
                <a:solidFill>
                  <a:schemeClr val="tx1">
                    <a:tint val="75000"/>
                  </a:schemeClr>
                </a:solidFill>
              </a:defRPr>
            </a:lvl8pPr>
            <a:lvl9pPr marL="3604609"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193DCC6-385E-490E-A2A3-9027205D43CB}"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413988970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93DCC6-385E-490E-A2A3-9027205D43CB}"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357486000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706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42"/>
            <a:ext cx="10363200" cy="1500187"/>
          </a:xfrm>
        </p:spPr>
        <p:txBody>
          <a:bodyPr anchor="b"/>
          <a:lstStyle>
            <a:lvl1pPr marL="0" indent="0">
              <a:buNone/>
              <a:defRPr sz="2000">
                <a:solidFill>
                  <a:schemeClr val="tx1">
                    <a:tint val="75000"/>
                  </a:schemeClr>
                </a:solidFill>
              </a:defRPr>
            </a:lvl1pPr>
            <a:lvl2pPr marL="450582" indent="0">
              <a:buNone/>
              <a:defRPr sz="1800">
                <a:solidFill>
                  <a:schemeClr val="tx1">
                    <a:tint val="75000"/>
                  </a:schemeClr>
                </a:solidFill>
              </a:defRPr>
            </a:lvl2pPr>
            <a:lvl3pPr marL="901193" indent="0">
              <a:buNone/>
              <a:defRPr sz="1600">
                <a:solidFill>
                  <a:schemeClr val="tx1">
                    <a:tint val="75000"/>
                  </a:schemeClr>
                </a:solidFill>
              </a:defRPr>
            </a:lvl3pPr>
            <a:lvl4pPr marL="1351744" indent="0">
              <a:buNone/>
              <a:defRPr sz="1400">
                <a:solidFill>
                  <a:schemeClr val="tx1">
                    <a:tint val="75000"/>
                  </a:schemeClr>
                </a:solidFill>
              </a:defRPr>
            </a:lvl4pPr>
            <a:lvl5pPr marL="1802329" indent="0">
              <a:buNone/>
              <a:defRPr sz="1400">
                <a:solidFill>
                  <a:schemeClr val="tx1">
                    <a:tint val="75000"/>
                  </a:schemeClr>
                </a:solidFill>
              </a:defRPr>
            </a:lvl5pPr>
            <a:lvl6pPr marL="2252887" indent="0">
              <a:buNone/>
              <a:defRPr sz="1400">
                <a:solidFill>
                  <a:schemeClr val="tx1">
                    <a:tint val="75000"/>
                  </a:schemeClr>
                </a:solidFill>
              </a:defRPr>
            </a:lvl6pPr>
            <a:lvl7pPr marL="2703463" indent="0">
              <a:buNone/>
              <a:defRPr sz="1400">
                <a:solidFill>
                  <a:schemeClr val="tx1">
                    <a:tint val="75000"/>
                  </a:schemeClr>
                </a:solidFill>
              </a:defRPr>
            </a:lvl7pPr>
            <a:lvl8pPr marL="3154033" indent="0">
              <a:buNone/>
              <a:defRPr sz="1400">
                <a:solidFill>
                  <a:schemeClr val="tx1">
                    <a:tint val="75000"/>
                  </a:schemeClr>
                </a:solidFill>
              </a:defRPr>
            </a:lvl8pPr>
            <a:lvl9pPr marL="3604609"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193DCC6-385E-490E-A2A3-9027205D43CB}"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340406335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2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2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193DCC6-385E-490E-A2A3-9027205D43CB}" type="datetimeFigureOut">
              <a:rPr lang="en-US" smtClean="0"/>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308782161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9" y="1535114"/>
            <a:ext cx="5386917" cy="639762"/>
          </a:xfrm>
        </p:spPr>
        <p:txBody>
          <a:bodyPr anchor="b"/>
          <a:lstStyle>
            <a:lvl1pPr marL="0" indent="0">
              <a:buNone/>
              <a:defRPr sz="2400" b="1"/>
            </a:lvl1pPr>
            <a:lvl2pPr marL="450582" indent="0">
              <a:buNone/>
              <a:defRPr sz="2000" b="1"/>
            </a:lvl2pPr>
            <a:lvl3pPr marL="901193" indent="0">
              <a:buNone/>
              <a:defRPr sz="1800" b="1"/>
            </a:lvl3pPr>
            <a:lvl4pPr marL="1351744" indent="0">
              <a:buNone/>
              <a:defRPr sz="1600" b="1"/>
            </a:lvl4pPr>
            <a:lvl5pPr marL="1802329" indent="0">
              <a:buNone/>
              <a:defRPr sz="1600" b="1"/>
            </a:lvl5pPr>
            <a:lvl6pPr marL="2252887" indent="0">
              <a:buNone/>
              <a:defRPr sz="1600" b="1"/>
            </a:lvl6pPr>
            <a:lvl7pPr marL="2703463" indent="0">
              <a:buNone/>
              <a:defRPr sz="1600" b="1"/>
            </a:lvl7pPr>
            <a:lvl8pPr marL="3154033" indent="0">
              <a:buNone/>
              <a:defRPr sz="1600" b="1"/>
            </a:lvl8pPr>
            <a:lvl9pPr marL="36046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9"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80" y="1535114"/>
            <a:ext cx="5389033" cy="639762"/>
          </a:xfrm>
        </p:spPr>
        <p:txBody>
          <a:bodyPr anchor="b"/>
          <a:lstStyle>
            <a:lvl1pPr marL="0" indent="0">
              <a:buNone/>
              <a:defRPr sz="2400" b="1"/>
            </a:lvl1pPr>
            <a:lvl2pPr marL="450582" indent="0">
              <a:buNone/>
              <a:defRPr sz="2000" b="1"/>
            </a:lvl2pPr>
            <a:lvl3pPr marL="901193" indent="0">
              <a:buNone/>
              <a:defRPr sz="1800" b="1"/>
            </a:lvl3pPr>
            <a:lvl4pPr marL="1351744" indent="0">
              <a:buNone/>
              <a:defRPr sz="1600" b="1"/>
            </a:lvl4pPr>
            <a:lvl5pPr marL="1802329" indent="0">
              <a:buNone/>
              <a:defRPr sz="1600" b="1"/>
            </a:lvl5pPr>
            <a:lvl6pPr marL="2252887" indent="0">
              <a:buNone/>
              <a:defRPr sz="1600" b="1"/>
            </a:lvl6pPr>
            <a:lvl7pPr marL="2703463" indent="0">
              <a:buNone/>
              <a:defRPr sz="1600" b="1"/>
            </a:lvl7pPr>
            <a:lvl8pPr marL="3154033" indent="0">
              <a:buNone/>
              <a:defRPr sz="1600" b="1"/>
            </a:lvl8pPr>
            <a:lvl9pPr marL="36046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8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193DCC6-385E-490E-A2A3-9027205D43CB}" type="datetimeFigureOut">
              <a:rPr lang="en-US" smtClean="0"/>
              <a:t>10/17/2024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288306601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193DCC6-385E-490E-A2A3-9027205D43CB}" type="datetimeFigureOut">
              <a:rPr lang="en-US" smtClean="0"/>
              <a:t>10/17/2024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65418543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93DCC6-385E-490E-A2A3-9027205D43CB}" type="datetimeFigureOut">
              <a:rPr lang="en-US" smtClean="0"/>
              <a:t>10/17/2024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256734052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64" y="27321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4"/>
            <a:ext cx="4011084" cy="4691063"/>
          </a:xfrm>
        </p:spPr>
        <p:txBody>
          <a:bodyPr/>
          <a:lstStyle>
            <a:lvl1pPr marL="0" indent="0">
              <a:buNone/>
              <a:defRPr sz="1400"/>
            </a:lvl1pPr>
            <a:lvl2pPr marL="450582" indent="0">
              <a:buNone/>
              <a:defRPr sz="1200"/>
            </a:lvl2pPr>
            <a:lvl3pPr marL="901193" indent="0">
              <a:buNone/>
              <a:defRPr sz="1000"/>
            </a:lvl3pPr>
            <a:lvl4pPr marL="1351744" indent="0">
              <a:buNone/>
              <a:defRPr sz="900"/>
            </a:lvl4pPr>
            <a:lvl5pPr marL="1802329" indent="0">
              <a:buNone/>
              <a:defRPr sz="900"/>
            </a:lvl5pPr>
            <a:lvl6pPr marL="2252887" indent="0">
              <a:buNone/>
              <a:defRPr sz="900"/>
            </a:lvl6pPr>
            <a:lvl7pPr marL="2703463" indent="0">
              <a:buNone/>
              <a:defRPr sz="900"/>
            </a:lvl7pPr>
            <a:lvl8pPr marL="3154033" indent="0">
              <a:buNone/>
              <a:defRPr sz="900"/>
            </a:lvl8pPr>
            <a:lvl9pPr marL="360460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93DCC6-385E-490E-A2A3-9027205D43CB}" type="datetimeFigureOut">
              <a:rPr lang="en-US" smtClean="0"/>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427346647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0582" indent="0">
              <a:buNone/>
              <a:defRPr sz="2800"/>
            </a:lvl2pPr>
            <a:lvl3pPr marL="901193" indent="0">
              <a:buNone/>
              <a:defRPr sz="2400"/>
            </a:lvl3pPr>
            <a:lvl4pPr marL="1351744" indent="0">
              <a:buNone/>
              <a:defRPr sz="2000"/>
            </a:lvl4pPr>
            <a:lvl5pPr marL="1802329" indent="0">
              <a:buNone/>
              <a:defRPr sz="2000"/>
            </a:lvl5pPr>
            <a:lvl6pPr marL="2252887" indent="0">
              <a:buNone/>
              <a:defRPr sz="2000"/>
            </a:lvl6pPr>
            <a:lvl7pPr marL="2703463" indent="0">
              <a:buNone/>
              <a:defRPr sz="2000"/>
            </a:lvl7pPr>
            <a:lvl8pPr marL="3154033" indent="0">
              <a:buNone/>
              <a:defRPr sz="2000"/>
            </a:lvl8pPr>
            <a:lvl9pPr marL="3604609"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0582" indent="0">
              <a:buNone/>
              <a:defRPr sz="1200"/>
            </a:lvl2pPr>
            <a:lvl3pPr marL="901193" indent="0">
              <a:buNone/>
              <a:defRPr sz="1000"/>
            </a:lvl3pPr>
            <a:lvl4pPr marL="1351744" indent="0">
              <a:buNone/>
              <a:defRPr sz="900"/>
            </a:lvl4pPr>
            <a:lvl5pPr marL="1802329" indent="0">
              <a:buNone/>
              <a:defRPr sz="900"/>
            </a:lvl5pPr>
            <a:lvl6pPr marL="2252887" indent="0">
              <a:buNone/>
              <a:defRPr sz="900"/>
            </a:lvl6pPr>
            <a:lvl7pPr marL="2703463" indent="0">
              <a:buNone/>
              <a:defRPr sz="900"/>
            </a:lvl7pPr>
            <a:lvl8pPr marL="3154033" indent="0">
              <a:buNone/>
              <a:defRPr sz="900"/>
            </a:lvl8pPr>
            <a:lvl9pPr marL="360460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93DCC6-385E-490E-A2A3-9027205D43CB}" type="datetimeFigureOut">
              <a:rPr lang="en-US" smtClean="0"/>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323548812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93DCC6-385E-490E-A2A3-9027205D43CB}"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35337014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324519E9-02B1-DB95-2326-73A618F75F74}"/>
              </a:ext>
            </a:extLst>
          </p:cNvPr>
          <p:cNvSpPr>
            <a:spLocks noGrp="1"/>
          </p:cNvSpPr>
          <p:nvPr>
            <p:ph type="title" orient="vert"/>
          </p:nvPr>
        </p:nvSpPr>
        <p:spPr>
          <a:xfrm>
            <a:off x="8724902" y="365126"/>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0F9B304-9AE4-8A46-1F44-FD7A7AE1B5DE}"/>
              </a:ext>
            </a:extLst>
          </p:cNvPr>
          <p:cNvSpPr>
            <a:spLocks noGrp="1"/>
          </p:cNvSpPr>
          <p:nvPr>
            <p:ph type="body" orient="vert" idx="1"/>
          </p:nvPr>
        </p:nvSpPr>
        <p:spPr>
          <a:xfrm>
            <a:off x="838203"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43AF520-F7D2-17F1-12F8-A47CB28675FB}"/>
              </a:ext>
            </a:extLst>
          </p:cNvPr>
          <p:cNvSpPr>
            <a:spLocks noGrp="1"/>
          </p:cNvSpPr>
          <p:nvPr>
            <p:ph type="dt" sz="half" idx="10"/>
          </p:nvPr>
        </p:nvSpPr>
        <p:spPr/>
        <p:txBody>
          <a:bodyPr/>
          <a:lstStyle/>
          <a:p>
            <a:fld id="{3A76745E-F6A4-4676-8F34-268EFE9BA641}" type="datetimeFigureOut">
              <a:rPr lang="en-US" smtClean="0"/>
              <a:t>10/17/2024</a:t>
            </a:fld>
            <a:endParaRPr lang="en-US"/>
          </a:p>
        </p:txBody>
      </p:sp>
      <p:sp>
        <p:nvSpPr>
          <p:cNvPr id="5" name="Footer Placeholder 4">
            <a:extLst>
              <a:ext uri="{FF2B5EF4-FFF2-40B4-BE49-F238E27FC236}">
                <a16:creationId xmlns:a16="http://schemas.microsoft.com/office/drawing/2014/main" xmlns="" id="{E01C08AF-F03C-BD38-7E1B-07A6D9331F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F4E4CDB1-7BA1-0C9C-4C32-9CA1890CF985}"/>
              </a:ext>
            </a:extLst>
          </p:cNvPr>
          <p:cNvSpPr>
            <a:spLocks noGrp="1"/>
          </p:cNvSpPr>
          <p:nvPr>
            <p:ph type="sldNum" sz="quarter" idx="12"/>
          </p:nvPr>
        </p:nvSpPr>
        <p:spPr/>
        <p:txBody>
          <a:bodyPr/>
          <a:lstStyle/>
          <a:p>
            <a:fld id="{EDCEBCE7-8CFB-41A9-A0BC-06FD24870154}" type="slidenum">
              <a:rPr lang="en-US" smtClean="0"/>
              <a:t>‹#›</a:t>
            </a:fld>
            <a:endParaRPr lang="en-US"/>
          </a:p>
        </p:txBody>
      </p:sp>
    </p:spTree>
    <p:extLst>
      <p:ext uri="{BB962C8B-B14F-4D97-AF65-F5344CB8AC3E}">
        <p14:creationId xmlns:p14="http://schemas.microsoft.com/office/powerpoint/2010/main" val="133053581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79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79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93DCC6-385E-490E-A2A3-9027205D43CB}"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188642435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0720" indent="0" algn="ctr">
              <a:buNone/>
              <a:defRPr>
                <a:solidFill>
                  <a:schemeClr val="tx1">
                    <a:tint val="75000"/>
                  </a:schemeClr>
                </a:solidFill>
              </a:defRPr>
            </a:lvl2pPr>
            <a:lvl3pPr marL="601419" indent="0" algn="ctr">
              <a:buNone/>
              <a:defRPr>
                <a:solidFill>
                  <a:schemeClr val="tx1">
                    <a:tint val="75000"/>
                  </a:schemeClr>
                </a:solidFill>
              </a:defRPr>
            </a:lvl3pPr>
            <a:lvl4pPr marL="902093" indent="0" algn="ctr">
              <a:buNone/>
              <a:defRPr>
                <a:solidFill>
                  <a:schemeClr val="tx1">
                    <a:tint val="75000"/>
                  </a:schemeClr>
                </a:solidFill>
              </a:defRPr>
            </a:lvl4pPr>
            <a:lvl5pPr marL="1202755" indent="0" algn="ctr">
              <a:buNone/>
              <a:defRPr>
                <a:solidFill>
                  <a:schemeClr val="tx1">
                    <a:tint val="75000"/>
                  </a:schemeClr>
                </a:solidFill>
              </a:defRPr>
            </a:lvl5pPr>
            <a:lvl6pPr marL="1503435" indent="0" algn="ctr">
              <a:buNone/>
              <a:defRPr>
                <a:solidFill>
                  <a:schemeClr val="tx1">
                    <a:tint val="75000"/>
                  </a:schemeClr>
                </a:solidFill>
              </a:defRPr>
            </a:lvl6pPr>
            <a:lvl7pPr marL="1804129" indent="0" algn="ctr">
              <a:buNone/>
              <a:defRPr>
                <a:solidFill>
                  <a:schemeClr val="tx1">
                    <a:tint val="75000"/>
                  </a:schemeClr>
                </a:solidFill>
              </a:defRPr>
            </a:lvl7pPr>
            <a:lvl8pPr marL="2104807" indent="0" algn="ctr">
              <a:buNone/>
              <a:defRPr>
                <a:solidFill>
                  <a:schemeClr val="tx1">
                    <a:tint val="75000"/>
                  </a:schemeClr>
                </a:solidFill>
              </a:defRPr>
            </a:lvl8pPr>
            <a:lvl9pPr marL="2405481"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700" b="1" cap="all"/>
            </a:lvl1pPr>
          </a:lstStyle>
          <a:p>
            <a:r>
              <a:rPr lang="en-US"/>
              <a:t>Click to edit Master title style</a:t>
            </a:r>
          </a:p>
        </p:txBody>
      </p:sp>
      <p:sp>
        <p:nvSpPr>
          <p:cNvPr id="3" name="Text Placeholder 2"/>
          <p:cNvSpPr>
            <a:spLocks noGrp="1"/>
          </p:cNvSpPr>
          <p:nvPr>
            <p:ph type="body" idx="1"/>
          </p:nvPr>
        </p:nvSpPr>
        <p:spPr>
          <a:xfrm>
            <a:off x="481542" y="1937814"/>
            <a:ext cx="5181600" cy="1000125"/>
          </a:xfrm>
        </p:spPr>
        <p:txBody>
          <a:bodyPr anchor="b"/>
          <a:lstStyle>
            <a:lvl1pPr marL="0" indent="0">
              <a:buNone/>
              <a:defRPr sz="1300">
                <a:solidFill>
                  <a:schemeClr val="tx1">
                    <a:tint val="75000"/>
                  </a:schemeClr>
                </a:solidFill>
              </a:defRPr>
            </a:lvl1pPr>
            <a:lvl2pPr marL="300720" indent="0">
              <a:buNone/>
              <a:defRPr sz="1200">
                <a:solidFill>
                  <a:schemeClr val="tx1">
                    <a:tint val="75000"/>
                  </a:schemeClr>
                </a:solidFill>
              </a:defRPr>
            </a:lvl2pPr>
            <a:lvl3pPr marL="601419" indent="0">
              <a:buNone/>
              <a:defRPr sz="1100">
                <a:solidFill>
                  <a:schemeClr val="tx1">
                    <a:tint val="75000"/>
                  </a:schemeClr>
                </a:solidFill>
              </a:defRPr>
            </a:lvl3pPr>
            <a:lvl4pPr marL="902093" indent="0">
              <a:buNone/>
              <a:defRPr sz="900">
                <a:solidFill>
                  <a:schemeClr val="tx1">
                    <a:tint val="75000"/>
                  </a:schemeClr>
                </a:solidFill>
              </a:defRPr>
            </a:lvl4pPr>
            <a:lvl5pPr marL="1202755" indent="0">
              <a:buNone/>
              <a:defRPr sz="900">
                <a:solidFill>
                  <a:schemeClr val="tx1">
                    <a:tint val="75000"/>
                  </a:schemeClr>
                </a:solidFill>
              </a:defRPr>
            </a:lvl5pPr>
            <a:lvl6pPr marL="1503435" indent="0">
              <a:buNone/>
              <a:defRPr sz="900">
                <a:solidFill>
                  <a:schemeClr val="tx1">
                    <a:tint val="75000"/>
                  </a:schemeClr>
                </a:solidFill>
              </a:defRPr>
            </a:lvl6pPr>
            <a:lvl7pPr marL="1804129" indent="0">
              <a:buNone/>
              <a:defRPr sz="900">
                <a:solidFill>
                  <a:schemeClr val="tx1">
                    <a:tint val="75000"/>
                  </a:schemeClr>
                </a:solidFill>
              </a:defRPr>
            </a:lvl7pPr>
            <a:lvl8pPr marL="2104807" indent="0">
              <a:buNone/>
              <a:defRPr sz="900">
                <a:solidFill>
                  <a:schemeClr val="tx1">
                    <a:tint val="75000"/>
                  </a:schemeClr>
                </a:solidFill>
              </a:defRPr>
            </a:lvl8pPr>
            <a:lvl9pPr marL="2405481" indent="0">
              <a:buNone/>
              <a:defRPr sz="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2"/>
            <a:ext cx="2692400" cy="3017309"/>
          </a:xfrm>
        </p:spPr>
        <p:txBody>
          <a:bodyPr/>
          <a:lstStyle>
            <a:lvl1pPr>
              <a:defRPr sz="1900"/>
            </a:lvl1pPr>
            <a:lvl2pPr>
              <a:defRPr sz="1600"/>
            </a:lvl2pPr>
            <a:lvl3pPr>
              <a:defRPr sz="13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2"/>
            <a:ext cx="2692400" cy="3017309"/>
          </a:xfrm>
        </p:spPr>
        <p:txBody>
          <a:bodyPr/>
          <a:lstStyle>
            <a:lvl1pPr>
              <a:defRPr sz="1900"/>
            </a:lvl1pPr>
            <a:lvl2pPr>
              <a:defRPr sz="1600"/>
            </a:lvl2pPr>
            <a:lvl3pPr>
              <a:defRPr sz="13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26" y="1023409"/>
            <a:ext cx="2693459" cy="426508"/>
          </a:xfrm>
        </p:spPr>
        <p:txBody>
          <a:bodyPr anchor="b"/>
          <a:lstStyle>
            <a:lvl1pPr marL="0" indent="0">
              <a:buNone/>
              <a:defRPr sz="1600" b="1"/>
            </a:lvl1pPr>
            <a:lvl2pPr marL="300720" indent="0">
              <a:buNone/>
              <a:defRPr sz="1300" b="1"/>
            </a:lvl2pPr>
            <a:lvl3pPr marL="601419" indent="0">
              <a:buNone/>
              <a:defRPr sz="1200" b="1"/>
            </a:lvl3pPr>
            <a:lvl4pPr marL="902093" indent="0">
              <a:buNone/>
              <a:defRPr sz="1100" b="1"/>
            </a:lvl4pPr>
            <a:lvl5pPr marL="1202755" indent="0">
              <a:buNone/>
              <a:defRPr sz="1100" b="1"/>
            </a:lvl5pPr>
            <a:lvl6pPr marL="1503435" indent="0">
              <a:buNone/>
              <a:defRPr sz="1100" b="1"/>
            </a:lvl6pPr>
            <a:lvl7pPr marL="1804129" indent="0">
              <a:buNone/>
              <a:defRPr sz="1100" b="1"/>
            </a:lvl7pPr>
            <a:lvl8pPr marL="2104807" indent="0">
              <a:buNone/>
              <a:defRPr sz="1100" b="1"/>
            </a:lvl8pPr>
            <a:lvl9pPr marL="2405481" indent="0">
              <a:buNone/>
              <a:defRPr sz="1100" b="1"/>
            </a:lvl9pPr>
          </a:lstStyle>
          <a:p>
            <a:pPr lvl="0"/>
            <a:r>
              <a:rPr lang="en-US"/>
              <a:t>Click to edit Master text styles</a:t>
            </a:r>
          </a:p>
        </p:txBody>
      </p:sp>
      <p:sp>
        <p:nvSpPr>
          <p:cNvPr id="4" name="Content Placeholder 3"/>
          <p:cNvSpPr>
            <a:spLocks noGrp="1"/>
          </p:cNvSpPr>
          <p:nvPr>
            <p:ph sz="half" idx="2"/>
          </p:nvPr>
        </p:nvSpPr>
        <p:spPr>
          <a:xfrm>
            <a:off x="304826" y="1449917"/>
            <a:ext cx="2693459" cy="2634192"/>
          </a:xfrm>
        </p:spPr>
        <p:txBody>
          <a:bodyPr/>
          <a:lstStyle>
            <a:lvl1pPr>
              <a:defRPr sz="1600"/>
            </a:lvl1pPr>
            <a:lvl2pPr>
              <a:defRPr sz="13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6" y="1023409"/>
            <a:ext cx="2694517" cy="426508"/>
          </a:xfrm>
        </p:spPr>
        <p:txBody>
          <a:bodyPr anchor="b"/>
          <a:lstStyle>
            <a:lvl1pPr marL="0" indent="0">
              <a:buNone/>
              <a:defRPr sz="1600" b="1"/>
            </a:lvl1pPr>
            <a:lvl2pPr marL="300720" indent="0">
              <a:buNone/>
              <a:defRPr sz="1300" b="1"/>
            </a:lvl2pPr>
            <a:lvl3pPr marL="601419" indent="0">
              <a:buNone/>
              <a:defRPr sz="1200" b="1"/>
            </a:lvl3pPr>
            <a:lvl4pPr marL="902093" indent="0">
              <a:buNone/>
              <a:defRPr sz="1100" b="1"/>
            </a:lvl4pPr>
            <a:lvl5pPr marL="1202755" indent="0">
              <a:buNone/>
              <a:defRPr sz="1100" b="1"/>
            </a:lvl5pPr>
            <a:lvl6pPr marL="1503435" indent="0">
              <a:buNone/>
              <a:defRPr sz="1100" b="1"/>
            </a:lvl6pPr>
            <a:lvl7pPr marL="1804129" indent="0">
              <a:buNone/>
              <a:defRPr sz="1100" b="1"/>
            </a:lvl7pPr>
            <a:lvl8pPr marL="2104807" indent="0">
              <a:buNone/>
              <a:defRPr sz="1100" b="1"/>
            </a:lvl8pPr>
            <a:lvl9pPr marL="2405481" indent="0">
              <a:buNone/>
              <a:defRPr sz="1100" b="1"/>
            </a:lvl9pPr>
          </a:lstStyle>
          <a:p>
            <a:pPr lvl="0"/>
            <a:r>
              <a:rPr lang="en-US"/>
              <a:t>Click to edit Master text styles</a:t>
            </a:r>
          </a:p>
        </p:txBody>
      </p:sp>
      <p:sp>
        <p:nvSpPr>
          <p:cNvPr id="6" name="Content Placeholder 5"/>
          <p:cNvSpPr>
            <a:spLocks noGrp="1"/>
          </p:cNvSpPr>
          <p:nvPr>
            <p:ph sz="quarter" idx="4"/>
          </p:nvPr>
        </p:nvSpPr>
        <p:spPr>
          <a:xfrm>
            <a:off x="3096686" y="1449917"/>
            <a:ext cx="2694517" cy="2634192"/>
          </a:xfrm>
        </p:spPr>
        <p:txBody>
          <a:bodyPr/>
          <a:lstStyle>
            <a:lvl1pPr>
              <a:defRPr sz="1600"/>
            </a:lvl1pPr>
            <a:lvl2pPr>
              <a:defRPr sz="13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00" b="1"/>
            </a:lvl1pPr>
          </a:lstStyle>
          <a:p>
            <a:r>
              <a:rPr lang="en-US"/>
              <a:t>Click to edit Master title style</a:t>
            </a:r>
          </a:p>
        </p:txBody>
      </p:sp>
      <p:sp>
        <p:nvSpPr>
          <p:cNvPr id="3" name="Content Placeholder 2"/>
          <p:cNvSpPr>
            <a:spLocks noGrp="1"/>
          </p:cNvSpPr>
          <p:nvPr>
            <p:ph idx="1"/>
          </p:nvPr>
        </p:nvSpPr>
        <p:spPr>
          <a:xfrm>
            <a:off x="2383375" y="182169"/>
            <a:ext cx="3407833" cy="3902075"/>
          </a:xfrm>
        </p:spPr>
        <p:txBody>
          <a:bodyPr/>
          <a:lstStyle>
            <a:lvl1pPr>
              <a:defRPr sz="2100"/>
            </a:lvl1pPr>
            <a:lvl2pPr>
              <a:defRPr sz="1900"/>
            </a:lvl2pPr>
            <a:lvl3pPr>
              <a:defRPr sz="16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869"/>
            <a:ext cx="2005542" cy="3127375"/>
          </a:xfrm>
        </p:spPr>
        <p:txBody>
          <a:bodyPr/>
          <a:lstStyle>
            <a:lvl1pPr marL="0" indent="0">
              <a:buNone/>
              <a:defRPr sz="900"/>
            </a:lvl1pPr>
            <a:lvl2pPr marL="300720" indent="0">
              <a:buNone/>
              <a:defRPr sz="800"/>
            </a:lvl2pPr>
            <a:lvl3pPr marL="601419" indent="0">
              <a:buNone/>
              <a:defRPr sz="700"/>
            </a:lvl3pPr>
            <a:lvl4pPr marL="902093" indent="0">
              <a:buNone/>
              <a:defRPr sz="600"/>
            </a:lvl4pPr>
            <a:lvl5pPr marL="1202755" indent="0">
              <a:buNone/>
              <a:defRPr sz="600"/>
            </a:lvl5pPr>
            <a:lvl6pPr marL="1503435" indent="0">
              <a:buNone/>
              <a:defRPr sz="600"/>
            </a:lvl6pPr>
            <a:lvl7pPr marL="1804129" indent="0">
              <a:buNone/>
              <a:defRPr sz="600"/>
            </a:lvl7pPr>
            <a:lvl8pPr marL="2104807" indent="0">
              <a:buNone/>
              <a:defRPr sz="600"/>
            </a:lvl8pPr>
            <a:lvl9pPr marL="2405481"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535"/>
            <a:ext cx="3657600" cy="377825"/>
          </a:xfrm>
        </p:spPr>
        <p:txBody>
          <a:bodyPr anchor="b"/>
          <a:lstStyle>
            <a:lvl1pPr algn="l">
              <a:defRPr sz="1300"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00"/>
            </a:lvl1pPr>
            <a:lvl2pPr marL="300720" indent="0">
              <a:buNone/>
              <a:defRPr sz="1900"/>
            </a:lvl2pPr>
            <a:lvl3pPr marL="601419" indent="0">
              <a:buNone/>
              <a:defRPr sz="1600"/>
            </a:lvl3pPr>
            <a:lvl4pPr marL="902093" indent="0">
              <a:buNone/>
              <a:defRPr sz="1300"/>
            </a:lvl4pPr>
            <a:lvl5pPr marL="1202755" indent="0">
              <a:buNone/>
              <a:defRPr sz="1300"/>
            </a:lvl5pPr>
            <a:lvl6pPr marL="1503435" indent="0">
              <a:buNone/>
              <a:defRPr sz="1300"/>
            </a:lvl6pPr>
            <a:lvl7pPr marL="1804129" indent="0">
              <a:buNone/>
              <a:defRPr sz="1300"/>
            </a:lvl7pPr>
            <a:lvl8pPr marL="2104807" indent="0">
              <a:buNone/>
              <a:defRPr sz="1300"/>
            </a:lvl8pPr>
            <a:lvl9pPr marL="2405481" indent="0">
              <a:buNone/>
              <a:defRPr sz="1300"/>
            </a:lvl9pPr>
          </a:lstStyle>
          <a:p>
            <a:endParaRPr lang="en-US"/>
          </a:p>
        </p:txBody>
      </p:sp>
      <p:sp>
        <p:nvSpPr>
          <p:cNvPr id="4" name="Text Placeholder 3"/>
          <p:cNvSpPr>
            <a:spLocks noGrp="1"/>
          </p:cNvSpPr>
          <p:nvPr>
            <p:ph type="body" sz="half" idx="2"/>
          </p:nvPr>
        </p:nvSpPr>
        <p:spPr>
          <a:xfrm>
            <a:off x="1194859" y="3578252"/>
            <a:ext cx="3657600" cy="536575"/>
          </a:xfrm>
        </p:spPr>
        <p:txBody>
          <a:bodyPr/>
          <a:lstStyle>
            <a:lvl1pPr marL="0" indent="0">
              <a:buNone/>
              <a:defRPr sz="900"/>
            </a:lvl1pPr>
            <a:lvl2pPr marL="300720" indent="0">
              <a:buNone/>
              <a:defRPr sz="800"/>
            </a:lvl2pPr>
            <a:lvl3pPr marL="601419" indent="0">
              <a:buNone/>
              <a:defRPr sz="700"/>
            </a:lvl3pPr>
            <a:lvl4pPr marL="902093" indent="0">
              <a:buNone/>
              <a:defRPr sz="600"/>
            </a:lvl4pPr>
            <a:lvl5pPr marL="1202755" indent="0">
              <a:buNone/>
              <a:defRPr sz="600"/>
            </a:lvl5pPr>
            <a:lvl6pPr marL="1503435" indent="0">
              <a:buNone/>
              <a:defRPr sz="600"/>
            </a:lvl6pPr>
            <a:lvl7pPr marL="1804129" indent="0">
              <a:buNone/>
              <a:defRPr sz="600"/>
            </a:lvl7pPr>
            <a:lvl8pPr marL="2104807" indent="0">
              <a:buNone/>
              <a:defRPr sz="600"/>
            </a:lvl8pPr>
            <a:lvl9pPr marL="2405481"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EAA575-AFC4-50EC-DF60-2ACBAB6A01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B444093D-37FB-B641-A50F-6B2A2059E3D0}"/>
              </a:ext>
            </a:extLst>
          </p:cNvPr>
          <p:cNvSpPr>
            <a:spLocks noGrp="1"/>
          </p:cNvSpPr>
          <p:nvPr>
            <p:ph type="subTitle" idx="1"/>
          </p:nvPr>
        </p:nvSpPr>
        <p:spPr>
          <a:xfrm>
            <a:off x="1524000" y="3602038"/>
            <a:ext cx="9144000" cy="1655762"/>
          </a:xfrm>
        </p:spPr>
        <p:txBody>
          <a:bodyPr/>
          <a:lstStyle>
            <a:lvl1pPr marL="0" indent="0" algn="ctr">
              <a:buNone/>
              <a:defRPr sz="2400"/>
            </a:lvl1pPr>
            <a:lvl2pPr marL="450582" indent="0" algn="ctr">
              <a:buNone/>
              <a:defRPr sz="2000"/>
            </a:lvl2pPr>
            <a:lvl3pPr marL="901193" indent="0" algn="ctr">
              <a:buNone/>
              <a:defRPr sz="1800"/>
            </a:lvl3pPr>
            <a:lvl4pPr marL="1351744" indent="0" algn="ctr">
              <a:buNone/>
              <a:defRPr sz="1600"/>
            </a:lvl4pPr>
            <a:lvl5pPr marL="1802329" indent="0" algn="ctr">
              <a:buNone/>
              <a:defRPr sz="1600"/>
            </a:lvl5pPr>
            <a:lvl6pPr marL="2252887" indent="0" algn="ctr">
              <a:buNone/>
              <a:defRPr sz="1600"/>
            </a:lvl6pPr>
            <a:lvl7pPr marL="2703463" indent="0" algn="ctr">
              <a:buNone/>
              <a:defRPr sz="1600"/>
            </a:lvl7pPr>
            <a:lvl8pPr marL="3154033" indent="0" algn="ctr">
              <a:buNone/>
              <a:defRPr sz="1600"/>
            </a:lvl8pPr>
            <a:lvl9pPr marL="36046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00628CF8-7149-64F1-8860-23F8C246B653}"/>
              </a:ext>
            </a:extLst>
          </p:cNvPr>
          <p:cNvSpPr>
            <a:spLocks noGrp="1"/>
          </p:cNvSpPr>
          <p:nvPr>
            <p:ph type="dt" sz="half" idx="10"/>
          </p:nvPr>
        </p:nvSpPr>
        <p:spPr/>
        <p:txBody>
          <a:bodyPr/>
          <a:lstStyle/>
          <a:p>
            <a:fld id="{0143AF26-91CC-4706-83BB-087030938492}" type="datetimeFigureOut">
              <a:rPr lang="en-US" smtClean="0"/>
              <a:t>10/17/2024</a:t>
            </a:fld>
            <a:endParaRPr lang="en-US"/>
          </a:p>
        </p:txBody>
      </p:sp>
      <p:sp>
        <p:nvSpPr>
          <p:cNvPr id="5" name="Footer Placeholder 4">
            <a:extLst>
              <a:ext uri="{FF2B5EF4-FFF2-40B4-BE49-F238E27FC236}">
                <a16:creationId xmlns:a16="http://schemas.microsoft.com/office/drawing/2014/main" xmlns="" id="{3B5075DA-19FD-0C16-C799-9F957BC9A7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CFBE95C-5A56-F550-EA7C-E257DCA4A184}"/>
              </a:ext>
            </a:extLst>
          </p:cNvPr>
          <p:cNvSpPr>
            <a:spLocks noGrp="1"/>
          </p:cNvSpPr>
          <p:nvPr>
            <p:ph type="sldNum" sz="quarter" idx="12"/>
          </p:nvPr>
        </p:nvSpPr>
        <p:spPr/>
        <p:txBody>
          <a:bodyPr/>
          <a:lstStyle/>
          <a:p>
            <a:fld id="{A5230DA5-D02B-42F4-A4A2-5CCA4F984483}" type="slidenum">
              <a:rPr lang="en-US" smtClean="0"/>
              <a:t>‹#›</a:t>
            </a:fld>
            <a:endParaRPr lang="en-US"/>
          </a:p>
        </p:txBody>
      </p:sp>
    </p:spTree>
    <p:extLst>
      <p:ext uri="{BB962C8B-B14F-4D97-AF65-F5344CB8AC3E}">
        <p14:creationId xmlns:p14="http://schemas.microsoft.com/office/powerpoint/2010/main" val="416792752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128"/>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128"/>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1020" indent="0" algn="ctr">
              <a:buNone/>
              <a:defRPr>
                <a:solidFill>
                  <a:schemeClr val="tx1">
                    <a:tint val="75000"/>
                  </a:schemeClr>
                </a:solidFill>
              </a:defRPr>
            </a:lvl2pPr>
            <a:lvl3pPr marL="602019" indent="0" algn="ctr">
              <a:buNone/>
              <a:defRPr>
                <a:solidFill>
                  <a:schemeClr val="tx1">
                    <a:tint val="75000"/>
                  </a:schemeClr>
                </a:solidFill>
              </a:defRPr>
            </a:lvl3pPr>
            <a:lvl4pPr marL="902993" indent="0" algn="ctr">
              <a:buNone/>
              <a:defRPr>
                <a:solidFill>
                  <a:schemeClr val="tx1">
                    <a:tint val="75000"/>
                  </a:schemeClr>
                </a:solidFill>
              </a:defRPr>
            </a:lvl4pPr>
            <a:lvl5pPr marL="1203955" indent="0" algn="ctr">
              <a:buNone/>
              <a:defRPr>
                <a:solidFill>
                  <a:schemeClr val="tx1">
                    <a:tint val="75000"/>
                  </a:schemeClr>
                </a:solidFill>
              </a:defRPr>
            </a:lvl5pPr>
            <a:lvl6pPr marL="1504935" indent="0" algn="ctr">
              <a:buNone/>
              <a:defRPr>
                <a:solidFill>
                  <a:schemeClr val="tx1">
                    <a:tint val="75000"/>
                  </a:schemeClr>
                </a:solidFill>
              </a:defRPr>
            </a:lvl6pPr>
            <a:lvl7pPr marL="1805929" indent="0" algn="ctr">
              <a:buNone/>
              <a:defRPr>
                <a:solidFill>
                  <a:schemeClr val="tx1">
                    <a:tint val="75000"/>
                  </a:schemeClr>
                </a:solidFill>
              </a:defRPr>
            </a:lvl7pPr>
            <a:lvl8pPr marL="2106907" indent="0" algn="ctr">
              <a:buNone/>
              <a:defRPr>
                <a:solidFill>
                  <a:schemeClr val="tx1">
                    <a:tint val="75000"/>
                  </a:schemeClr>
                </a:solidFill>
              </a:defRPr>
            </a:lvl8pPr>
            <a:lvl9pPr marL="2407881"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700" b="1" cap="all"/>
            </a:lvl1pPr>
          </a:lstStyle>
          <a:p>
            <a:r>
              <a:rPr lang="en-US"/>
              <a:t>Click to edit Master title style</a:t>
            </a:r>
          </a:p>
        </p:txBody>
      </p:sp>
      <p:sp>
        <p:nvSpPr>
          <p:cNvPr id="3" name="Text Placeholder 2"/>
          <p:cNvSpPr>
            <a:spLocks noGrp="1"/>
          </p:cNvSpPr>
          <p:nvPr>
            <p:ph type="body" idx="1"/>
          </p:nvPr>
        </p:nvSpPr>
        <p:spPr>
          <a:xfrm>
            <a:off x="481542" y="1937814"/>
            <a:ext cx="5181600" cy="1000125"/>
          </a:xfrm>
        </p:spPr>
        <p:txBody>
          <a:bodyPr anchor="b"/>
          <a:lstStyle>
            <a:lvl1pPr marL="0" indent="0">
              <a:buNone/>
              <a:defRPr sz="1300">
                <a:solidFill>
                  <a:schemeClr val="tx1">
                    <a:tint val="75000"/>
                  </a:schemeClr>
                </a:solidFill>
              </a:defRPr>
            </a:lvl1pPr>
            <a:lvl2pPr marL="301020" indent="0">
              <a:buNone/>
              <a:defRPr sz="1200">
                <a:solidFill>
                  <a:schemeClr val="tx1">
                    <a:tint val="75000"/>
                  </a:schemeClr>
                </a:solidFill>
              </a:defRPr>
            </a:lvl2pPr>
            <a:lvl3pPr marL="602019" indent="0">
              <a:buNone/>
              <a:defRPr sz="1100">
                <a:solidFill>
                  <a:schemeClr val="tx1">
                    <a:tint val="75000"/>
                  </a:schemeClr>
                </a:solidFill>
              </a:defRPr>
            </a:lvl3pPr>
            <a:lvl4pPr marL="902993" indent="0">
              <a:buNone/>
              <a:defRPr sz="900">
                <a:solidFill>
                  <a:schemeClr val="tx1">
                    <a:tint val="75000"/>
                  </a:schemeClr>
                </a:solidFill>
              </a:defRPr>
            </a:lvl4pPr>
            <a:lvl5pPr marL="1203955" indent="0">
              <a:buNone/>
              <a:defRPr sz="900">
                <a:solidFill>
                  <a:schemeClr val="tx1">
                    <a:tint val="75000"/>
                  </a:schemeClr>
                </a:solidFill>
              </a:defRPr>
            </a:lvl5pPr>
            <a:lvl6pPr marL="1504935" indent="0">
              <a:buNone/>
              <a:defRPr sz="900">
                <a:solidFill>
                  <a:schemeClr val="tx1">
                    <a:tint val="75000"/>
                  </a:schemeClr>
                </a:solidFill>
              </a:defRPr>
            </a:lvl6pPr>
            <a:lvl7pPr marL="1805929" indent="0">
              <a:buNone/>
              <a:defRPr sz="900">
                <a:solidFill>
                  <a:schemeClr val="tx1">
                    <a:tint val="75000"/>
                  </a:schemeClr>
                </a:solidFill>
              </a:defRPr>
            </a:lvl7pPr>
            <a:lvl8pPr marL="2106907" indent="0">
              <a:buNone/>
              <a:defRPr sz="900">
                <a:solidFill>
                  <a:schemeClr val="tx1">
                    <a:tint val="75000"/>
                  </a:schemeClr>
                </a:solidFill>
              </a:defRPr>
            </a:lvl8pPr>
            <a:lvl9pPr marL="2407881" indent="0">
              <a:buNone/>
              <a:defRPr sz="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2"/>
            <a:ext cx="2692400" cy="3017309"/>
          </a:xfrm>
        </p:spPr>
        <p:txBody>
          <a:bodyPr/>
          <a:lstStyle>
            <a:lvl1pPr>
              <a:defRPr sz="1900"/>
            </a:lvl1pPr>
            <a:lvl2pPr>
              <a:defRPr sz="1600"/>
            </a:lvl2pPr>
            <a:lvl3pPr>
              <a:defRPr sz="13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2"/>
            <a:ext cx="2692400" cy="3017309"/>
          </a:xfrm>
        </p:spPr>
        <p:txBody>
          <a:bodyPr/>
          <a:lstStyle>
            <a:lvl1pPr>
              <a:defRPr sz="1900"/>
            </a:lvl1pPr>
            <a:lvl2pPr>
              <a:defRPr sz="1600"/>
            </a:lvl2pPr>
            <a:lvl3pPr>
              <a:defRPr sz="13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26" y="1023409"/>
            <a:ext cx="2693459" cy="426508"/>
          </a:xfrm>
        </p:spPr>
        <p:txBody>
          <a:bodyPr anchor="b"/>
          <a:lstStyle>
            <a:lvl1pPr marL="0" indent="0">
              <a:buNone/>
              <a:defRPr sz="1600" b="1"/>
            </a:lvl1pPr>
            <a:lvl2pPr marL="301020" indent="0">
              <a:buNone/>
              <a:defRPr sz="1300" b="1"/>
            </a:lvl2pPr>
            <a:lvl3pPr marL="602019" indent="0">
              <a:buNone/>
              <a:defRPr sz="1200" b="1"/>
            </a:lvl3pPr>
            <a:lvl4pPr marL="902993" indent="0">
              <a:buNone/>
              <a:defRPr sz="1100" b="1"/>
            </a:lvl4pPr>
            <a:lvl5pPr marL="1203955" indent="0">
              <a:buNone/>
              <a:defRPr sz="1100" b="1"/>
            </a:lvl5pPr>
            <a:lvl6pPr marL="1504935" indent="0">
              <a:buNone/>
              <a:defRPr sz="1100" b="1"/>
            </a:lvl6pPr>
            <a:lvl7pPr marL="1805929" indent="0">
              <a:buNone/>
              <a:defRPr sz="1100" b="1"/>
            </a:lvl7pPr>
            <a:lvl8pPr marL="2106907" indent="0">
              <a:buNone/>
              <a:defRPr sz="1100" b="1"/>
            </a:lvl8pPr>
            <a:lvl9pPr marL="2407881" indent="0">
              <a:buNone/>
              <a:defRPr sz="1100" b="1"/>
            </a:lvl9pPr>
          </a:lstStyle>
          <a:p>
            <a:pPr lvl="0"/>
            <a:r>
              <a:rPr lang="en-US"/>
              <a:t>Click to edit Master text styles</a:t>
            </a:r>
          </a:p>
        </p:txBody>
      </p:sp>
      <p:sp>
        <p:nvSpPr>
          <p:cNvPr id="4" name="Content Placeholder 3"/>
          <p:cNvSpPr>
            <a:spLocks noGrp="1"/>
          </p:cNvSpPr>
          <p:nvPr>
            <p:ph sz="half" idx="2"/>
          </p:nvPr>
        </p:nvSpPr>
        <p:spPr>
          <a:xfrm>
            <a:off x="304826" y="1449917"/>
            <a:ext cx="2693459" cy="2634192"/>
          </a:xfrm>
        </p:spPr>
        <p:txBody>
          <a:bodyPr/>
          <a:lstStyle>
            <a:lvl1pPr>
              <a:defRPr sz="1600"/>
            </a:lvl1pPr>
            <a:lvl2pPr>
              <a:defRPr sz="13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6" y="1023409"/>
            <a:ext cx="2694517" cy="426508"/>
          </a:xfrm>
        </p:spPr>
        <p:txBody>
          <a:bodyPr anchor="b"/>
          <a:lstStyle>
            <a:lvl1pPr marL="0" indent="0">
              <a:buNone/>
              <a:defRPr sz="1600" b="1"/>
            </a:lvl1pPr>
            <a:lvl2pPr marL="301020" indent="0">
              <a:buNone/>
              <a:defRPr sz="1300" b="1"/>
            </a:lvl2pPr>
            <a:lvl3pPr marL="602019" indent="0">
              <a:buNone/>
              <a:defRPr sz="1200" b="1"/>
            </a:lvl3pPr>
            <a:lvl4pPr marL="902993" indent="0">
              <a:buNone/>
              <a:defRPr sz="1100" b="1"/>
            </a:lvl4pPr>
            <a:lvl5pPr marL="1203955" indent="0">
              <a:buNone/>
              <a:defRPr sz="1100" b="1"/>
            </a:lvl5pPr>
            <a:lvl6pPr marL="1504935" indent="0">
              <a:buNone/>
              <a:defRPr sz="1100" b="1"/>
            </a:lvl6pPr>
            <a:lvl7pPr marL="1805929" indent="0">
              <a:buNone/>
              <a:defRPr sz="1100" b="1"/>
            </a:lvl7pPr>
            <a:lvl8pPr marL="2106907" indent="0">
              <a:buNone/>
              <a:defRPr sz="1100" b="1"/>
            </a:lvl8pPr>
            <a:lvl9pPr marL="2407881" indent="0">
              <a:buNone/>
              <a:defRPr sz="1100" b="1"/>
            </a:lvl9pPr>
          </a:lstStyle>
          <a:p>
            <a:pPr lvl="0"/>
            <a:r>
              <a:rPr lang="en-US"/>
              <a:t>Click to edit Master text styles</a:t>
            </a:r>
          </a:p>
        </p:txBody>
      </p:sp>
      <p:sp>
        <p:nvSpPr>
          <p:cNvPr id="6" name="Content Placeholder 5"/>
          <p:cNvSpPr>
            <a:spLocks noGrp="1"/>
          </p:cNvSpPr>
          <p:nvPr>
            <p:ph sz="quarter" idx="4"/>
          </p:nvPr>
        </p:nvSpPr>
        <p:spPr>
          <a:xfrm>
            <a:off x="3096686" y="1449917"/>
            <a:ext cx="2694517" cy="2634192"/>
          </a:xfrm>
        </p:spPr>
        <p:txBody>
          <a:bodyPr/>
          <a:lstStyle>
            <a:lvl1pPr>
              <a:defRPr sz="1600"/>
            </a:lvl1pPr>
            <a:lvl2pPr>
              <a:defRPr sz="13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00" b="1"/>
            </a:lvl1pPr>
          </a:lstStyle>
          <a:p>
            <a:r>
              <a:rPr lang="en-US"/>
              <a:t>Click to edit Master title style</a:t>
            </a:r>
          </a:p>
        </p:txBody>
      </p:sp>
      <p:sp>
        <p:nvSpPr>
          <p:cNvPr id="3" name="Content Placeholder 2"/>
          <p:cNvSpPr>
            <a:spLocks noGrp="1"/>
          </p:cNvSpPr>
          <p:nvPr>
            <p:ph idx="1"/>
          </p:nvPr>
        </p:nvSpPr>
        <p:spPr>
          <a:xfrm>
            <a:off x="2383375" y="182159"/>
            <a:ext cx="3407833" cy="3902075"/>
          </a:xfrm>
        </p:spPr>
        <p:txBody>
          <a:bodyPr/>
          <a:lstStyle>
            <a:lvl1pPr>
              <a:defRPr sz="2100"/>
            </a:lvl1pPr>
            <a:lvl2pPr>
              <a:defRPr sz="1900"/>
            </a:lvl2pPr>
            <a:lvl3pPr>
              <a:defRPr sz="16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859"/>
            <a:ext cx="2005542" cy="3127375"/>
          </a:xfrm>
        </p:spPr>
        <p:txBody>
          <a:bodyPr/>
          <a:lstStyle>
            <a:lvl1pPr marL="0" indent="0">
              <a:buNone/>
              <a:defRPr sz="900"/>
            </a:lvl1pPr>
            <a:lvl2pPr marL="301020" indent="0">
              <a:buNone/>
              <a:defRPr sz="800"/>
            </a:lvl2pPr>
            <a:lvl3pPr marL="602019" indent="0">
              <a:buNone/>
              <a:defRPr sz="700"/>
            </a:lvl3pPr>
            <a:lvl4pPr marL="902993" indent="0">
              <a:buNone/>
              <a:defRPr sz="600"/>
            </a:lvl4pPr>
            <a:lvl5pPr marL="1203955" indent="0">
              <a:buNone/>
              <a:defRPr sz="600"/>
            </a:lvl5pPr>
            <a:lvl6pPr marL="1504935" indent="0">
              <a:buNone/>
              <a:defRPr sz="600"/>
            </a:lvl6pPr>
            <a:lvl7pPr marL="1805929" indent="0">
              <a:buNone/>
              <a:defRPr sz="600"/>
            </a:lvl7pPr>
            <a:lvl8pPr marL="2106907" indent="0">
              <a:buNone/>
              <a:defRPr sz="600"/>
            </a:lvl8pPr>
            <a:lvl9pPr marL="2407881"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E7209B-2EC8-C9AA-1C3C-CB841F3A26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D0FF711E-02D0-FD5A-AEDF-D4E7356185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8F86187-7BC7-1C04-FFCB-0E232105DAFE}"/>
              </a:ext>
            </a:extLst>
          </p:cNvPr>
          <p:cNvSpPr>
            <a:spLocks noGrp="1"/>
          </p:cNvSpPr>
          <p:nvPr>
            <p:ph type="dt" sz="half" idx="10"/>
          </p:nvPr>
        </p:nvSpPr>
        <p:spPr/>
        <p:txBody>
          <a:bodyPr/>
          <a:lstStyle/>
          <a:p>
            <a:fld id="{0143AF26-91CC-4706-83BB-087030938492}" type="datetimeFigureOut">
              <a:rPr lang="en-US" smtClean="0"/>
              <a:t>10/17/2024</a:t>
            </a:fld>
            <a:endParaRPr lang="en-US"/>
          </a:p>
        </p:txBody>
      </p:sp>
      <p:sp>
        <p:nvSpPr>
          <p:cNvPr id="5" name="Footer Placeholder 4">
            <a:extLst>
              <a:ext uri="{FF2B5EF4-FFF2-40B4-BE49-F238E27FC236}">
                <a16:creationId xmlns:a16="http://schemas.microsoft.com/office/drawing/2014/main" xmlns="" id="{5A923C6F-739C-180D-6349-E0A3917487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5B60C663-FCF6-882E-566F-346CF8F65FC4}"/>
              </a:ext>
            </a:extLst>
          </p:cNvPr>
          <p:cNvSpPr>
            <a:spLocks noGrp="1"/>
          </p:cNvSpPr>
          <p:nvPr>
            <p:ph type="sldNum" sz="quarter" idx="12"/>
          </p:nvPr>
        </p:nvSpPr>
        <p:spPr/>
        <p:txBody>
          <a:bodyPr/>
          <a:lstStyle/>
          <a:p>
            <a:fld id="{A5230DA5-D02B-42F4-A4A2-5CCA4F984483}" type="slidenum">
              <a:rPr lang="en-US" smtClean="0"/>
              <a:t>‹#›</a:t>
            </a:fld>
            <a:endParaRPr lang="en-US"/>
          </a:p>
        </p:txBody>
      </p:sp>
    </p:spTree>
    <p:extLst>
      <p:ext uri="{BB962C8B-B14F-4D97-AF65-F5344CB8AC3E}">
        <p14:creationId xmlns:p14="http://schemas.microsoft.com/office/powerpoint/2010/main" val="21336005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525"/>
            <a:ext cx="3657600" cy="377825"/>
          </a:xfrm>
        </p:spPr>
        <p:txBody>
          <a:bodyPr anchor="b"/>
          <a:lstStyle>
            <a:lvl1pPr algn="l">
              <a:defRPr sz="1300"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00"/>
            </a:lvl1pPr>
            <a:lvl2pPr marL="301020" indent="0">
              <a:buNone/>
              <a:defRPr sz="1900"/>
            </a:lvl2pPr>
            <a:lvl3pPr marL="602019" indent="0">
              <a:buNone/>
              <a:defRPr sz="1600"/>
            </a:lvl3pPr>
            <a:lvl4pPr marL="902993" indent="0">
              <a:buNone/>
              <a:defRPr sz="1300"/>
            </a:lvl4pPr>
            <a:lvl5pPr marL="1203955" indent="0">
              <a:buNone/>
              <a:defRPr sz="1300"/>
            </a:lvl5pPr>
            <a:lvl6pPr marL="1504935" indent="0">
              <a:buNone/>
              <a:defRPr sz="1300"/>
            </a:lvl6pPr>
            <a:lvl7pPr marL="1805929" indent="0">
              <a:buNone/>
              <a:defRPr sz="1300"/>
            </a:lvl7pPr>
            <a:lvl8pPr marL="2106907" indent="0">
              <a:buNone/>
              <a:defRPr sz="1300"/>
            </a:lvl8pPr>
            <a:lvl9pPr marL="2407881" indent="0">
              <a:buNone/>
              <a:defRPr sz="1300"/>
            </a:lvl9pPr>
          </a:lstStyle>
          <a:p>
            <a:endParaRPr lang="en-US"/>
          </a:p>
        </p:txBody>
      </p:sp>
      <p:sp>
        <p:nvSpPr>
          <p:cNvPr id="4" name="Text Placeholder 3"/>
          <p:cNvSpPr>
            <a:spLocks noGrp="1"/>
          </p:cNvSpPr>
          <p:nvPr>
            <p:ph type="body" sz="half" idx="2"/>
          </p:nvPr>
        </p:nvSpPr>
        <p:spPr>
          <a:xfrm>
            <a:off x="1194859" y="3578252"/>
            <a:ext cx="3657600" cy="536575"/>
          </a:xfrm>
        </p:spPr>
        <p:txBody>
          <a:bodyPr/>
          <a:lstStyle>
            <a:lvl1pPr marL="0" indent="0">
              <a:buNone/>
              <a:defRPr sz="900"/>
            </a:lvl1pPr>
            <a:lvl2pPr marL="301020" indent="0">
              <a:buNone/>
              <a:defRPr sz="800"/>
            </a:lvl2pPr>
            <a:lvl3pPr marL="602019" indent="0">
              <a:buNone/>
              <a:defRPr sz="700"/>
            </a:lvl3pPr>
            <a:lvl4pPr marL="902993" indent="0">
              <a:buNone/>
              <a:defRPr sz="600"/>
            </a:lvl4pPr>
            <a:lvl5pPr marL="1203955" indent="0">
              <a:buNone/>
              <a:defRPr sz="600"/>
            </a:lvl5pPr>
            <a:lvl6pPr marL="1504935" indent="0">
              <a:buNone/>
              <a:defRPr sz="600"/>
            </a:lvl6pPr>
            <a:lvl7pPr marL="1805929" indent="0">
              <a:buNone/>
              <a:defRPr sz="600"/>
            </a:lvl7pPr>
            <a:lvl8pPr marL="2106907" indent="0">
              <a:buNone/>
              <a:defRPr sz="600"/>
            </a:lvl8pPr>
            <a:lvl9pPr marL="2407881"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128"/>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128"/>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1350" indent="0" algn="ctr">
              <a:buNone/>
              <a:defRPr>
                <a:solidFill>
                  <a:schemeClr val="tx1">
                    <a:tint val="75000"/>
                  </a:schemeClr>
                </a:solidFill>
              </a:defRPr>
            </a:lvl2pPr>
            <a:lvl3pPr marL="602679" indent="0" algn="ctr">
              <a:buNone/>
              <a:defRPr>
                <a:solidFill>
                  <a:schemeClr val="tx1">
                    <a:tint val="75000"/>
                  </a:schemeClr>
                </a:solidFill>
              </a:defRPr>
            </a:lvl3pPr>
            <a:lvl4pPr marL="903983" indent="0" algn="ctr">
              <a:buNone/>
              <a:defRPr>
                <a:solidFill>
                  <a:schemeClr val="tx1">
                    <a:tint val="75000"/>
                  </a:schemeClr>
                </a:solidFill>
              </a:defRPr>
            </a:lvl4pPr>
            <a:lvl5pPr marL="1205275" indent="0" algn="ctr">
              <a:buNone/>
              <a:defRPr>
                <a:solidFill>
                  <a:schemeClr val="tx1">
                    <a:tint val="75000"/>
                  </a:schemeClr>
                </a:solidFill>
              </a:defRPr>
            </a:lvl5pPr>
            <a:lvl6pPr marL="1506585" indent="0" algn="ctr">
              <a:buNone/>
              <a:defRPr>
                <a:solidFill>
                  <a:schemeClr val="tx1">
                    <a:tint val="75000"/>
                  </a:schemeClr>
                </a:solidFill>
              </a:defRPr>
            </a:lvl6pPr>
            <a:lvl7pPr marL="1807909" indent="0" algn="ctr">
              <a:buNone/>
              <a:defRPr>
                <a:solidFill>
                  <a:schemeClr val="tx1">
                    <a:tint val="75000"/>
                  </a:schemeClr>
                </a:solidFill>
              </a:defRPr>
            </a:lvl7pPr>
            <a:lvl8pPr marL="2109223" indent="0" algn="ctr">
              <a:buNone/>
              <a:defRPr>
                <a:solidFill>
                  <a:schemeClr val="tx1">
                    <a:tint val="75000"/>
                  </a:schemeClr>
                </a:solidFill>
              </a:defRPr>
            </a:lvl8pPr>
            <a:lvl9pPr marL="241053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700" b="1" cap="all"/>
            </a:lvl1pPr>
          </a:lstStyle>
          <a:p>
            <a:r>
              <a:rPr lang="en-US"/>
              <a:t>Click to edit Master title style</a:t>
            </a:r>
          </a:p>
        </p:txBody>
      </p:sp>
      <p:sp>
        <p:nvSpPr>
          <p:cNvPr id="3" name="Text Placeholder 2"/>
          <p:cNvSpPr>
            <a:spLocks noGrp="1"/>
          </p:cNvSpPr>
          <p:nvPr>
            <p:ph type="body" idx="1"/>
          </p:nvPr>
        </p:nvSpPr>
        <p:spPr>
          <a:xfrm>
            <a:off x="481542" y="1937814"/>
            <a:ext cx="5181600" cy="1000125"/>
          </a:xfrm>
        </p:spPr>
        <p:txBody>
          <a:bodyPr anchor="b"/>
          <a:lstStyle>
            <a:lvl1pPr marL="0" indent="0">
              <a:buNone/>
              <a:defRPr sz="1300">
                <a:solidFill>
                  <a:schemeClr val="tx1">
                    <a:tint val="75000"/>
                  </a:schemeClr>
                </a:solidFill>
              </a:defRPr>
            </a:lvl1pPr>
            <a:lvl2pPr marL="301350" indent="0">
              <a:buNone/>
              <a:defRPr sz="1200">
                <a:solidFill>
                  <a:schemeClr val="tx1">
                    <a:tint val="75000"/>
                  </a:schemeClr>
                </a:solidFill>
              </a:defRPr>
            </a:lvl2pPr>
            <a:lvl3pPr marL="602679" indent="0">
              <a:buNone/>
              <a:defRPr sz="1100">
                <a:solidFill>
                  <a:schemeClr val="tx1">
                    <a:tint val="75000"/>
                  </a:schemeClr>
                </a:solidFill>
              </a:defRPr>
            </a:lvl3pPr>
            <a:lvl4pPr marL="903983" indent="0">
              <a:buNone/>
              <a:defRPr sz="900">
                <a:solidFill>
                  <a:schemeClr val="tx1">
                    <a:tint val="75000"/>
                  </a:schemeClr>
                </a:solidFill>
              </a:defRPr>
            </a:lvl4pPr>
            <a:lvl5pPr marL="1205275" indent="0">
              <a:buNone/>
              <a:defRPr sz="900">
                <a:solidFill>
                  <a:schemeClr val="tx1">
                    <a:tint val="75000"/>
                  </a:schemeClr>
                </a:solidFill>
              </a:defRPr>
            </a:lvl5pPr>
            <a:lvl6pPr marL="1506585" indent="0">
              <a:buNone/>
              <a:defRPr sz="900">
                <a:solidFill>
                  <a:schemeClr val="tx1">
                    <a:tint val="75000"/>
                  </a:schemeClr>
                </a:solidFill>
              </a:defRPr>
            </a:lvl6pPr>
            <a:lvl7pPr marL="1807909" indent="0">
              <a:buNone/>
              <a:defRPr sz="900">
                <a:solidFill>
                  <a:schemeClr val="tx1">
                    <a:tint val="75000"/>
                  </a:schemeClr>
                </a:solidFill>
              </a:defRPr>
            </a:lvl7pPr>
            <a:lvl8pPr marL="2109223" indent="0">
              <a:buNone/>
              <a:defRPr sz="900">
                <a:solidFill>
                  <a:schemeClr val="tx1">
                    <a:tint val="75000"/>
                  </a:schemeClr>
                </a:solidFill>
              </a:defRPr>
            </a:lvl8pPr>
            <a:lvl9pPr marL="2410532" indent="0">
              <a:buNone/>
              <a:defRPr sz="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2"/>
            <a:ext cx="2692400" cy="3017309"/>
          </a:xfrm>
        </p:spPr>
        <p:txBody>
          <a:bodyPr/>
          <a:lstStyle>
            <a:lvl1pPr>
              <a:defRPr sz="1900"/>
            </a:lvl1pPr>
            <a:lvl2pPr>
              <a:defRPr sz="1600"/>
            </a:lvl2pPr>
            <a:lvl3pPr>
              <a:defRPr sz="13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2"/>
            <a:ext cx="2692400" cy="3017309"/>
          </a:xfrm>
        </p:spPr>
        <p:txBody>
          <a:bodyPr/>
          <a:lstStyle>
            <a:lvl1pPr>
              <a:defRPr sz="1900"/>
            </a:lvl1pPr>
            <a:lvl2pPr>
              <a:defRPr sz="1600"/>
            </a:lvl2pPr>
            <a:lvl3pPr>
              <a:defRPr sz="13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26" y="1023409"/>
            <a:ext cx="2693459" cy="426508"/>
          </a:xfrm>
        </p:spPr>
        <p:txBody>
          <a:bodyPr anchor="b"/>
          <a:lstStyle>
            <a:lvl1pPr marL="0" indent="0">
              <a:buNone/>
              <a:defRPr sz="1600" b="1"/>
            </a:lvl1pPr>
            <a:lvl2pPr marL="301350" indent="0">
              <a:buNone/>
              <a:defRPr sz="1300" b="1"/>
            </a:lvl2pPr>
            <a:lvl3pPr marL="602679" indent="0">
              <a:buNone/>
              <a:defRPr sz="1200" b="1"/>
            </a:lvl3pPr>
            <a:lvl4pPr marL="903983" indent="0">
              <a:buNone/>
              <a:defRPr sz="1100" b="1"/>
            </a:lvl4pPr>
            <a:lvl5pPr marL="1205275" indent="0">
              <a:buNone/>
              <a:defRPr sz="1100" b="1"/>
            </a:lvl5pPr>
            <a:lvl6pPr marL="1506585" indent="0">
              <a:buNone/>
              <a:defRPr sz="1100" b="1"/>
            </a:lvl6pPr>
            <a:lvl7pPr marL="1807909" indent="0">
              <a:buNone/>
              <a:defRPr sz="1100" b="1"/>
            </a:lvl7pPr>
            <a:lvl8pPr marL="2109223" indent="0">
              <a:buNone/>
              <a:defRPr sz="1100" b="1"/>
            </a:lvl8pPr>
            <a:lvl9pPr marL="2410532" indent="0">
              <a:buNone/>
              <a:defRPr sz="1100" b="1"/>
            </a:lvl9pPr>
          </a:lstStyle>
          <a:p>
            <a:pPr lvl="0"/>
            <a:r>
              <a:rPr lang="en-US"/>
              <a:t>Click to edit Master text styles</a:t>
            </a:r>
          </a:p>
        </p:txBody>
      </p:sp>
      <p:sp>
        <p:nvSpPr>
          <p:cNvPr id="4" name="Content Placeholder 3"/>
          <p:cNvSpPr>
            <a:spLocks noGrp="1"/>
          </p:cNvSpPr>
          <p:nvPr>
            <p:ph sz="half" idx="2"/>
          </p:nvPr>
        </p:nvSpPr>
        <p:spPr>
          <a:xfrm>
            <a:off x="304826" y="1449917"/>
            <a:ext cx="2693459" cy="2634192"/>
          </a:xfrm>
        </p:spPr>
        <p:txBody>
          <a:bodyPr/>
          <a:lstStyle>
            <a:lvl1pPr>
              <a:defRPr sz="1600"/>
            </a:lvl1pPr>
            <a:lvl2pPr>
              <a:defRPr sz="13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6" y="1023409"/>
            <a:ext cx="2694517" cy="426508"/>
          </a:xfrm>
        </p:spPr>
        <p:txBody>
          <a:bodyPr anchor="b"/>
          <a:lstStyle>
            <a:lvl1pPr marL="0" indent="0">
              <a:buNone/>
              <a:defRPr sz="1600" b="1"/>
            </a:lvl1pPr>
            <a:lvl2pPr marL="301350" indent="0">
              <a:buNone/>
              <a:defRPr sz="1300" b="1"/>
            </a:lvl2pPr>
            <a:lvl3pPr marL="602679" indent="0">
              <a:buNone/>
              <a:defRPr sz="1200" b="1"/>
            </a:lvl3pPr>
            <a:lvl4pPr marL="903983" indent="0">
              <a:buNone/>
              <a:defRPr sz="1100" b="1"/>
            </a:lvl4pPr>
            <a:lvl5pPr marL="1205275" indent="0">
              <a:buNone/>
              <a:defRPr sz="1100" b="1"/>
            </a:lvl5pPr>
            <a:lvl6pPr marL="1506585" indent="0">
              <a:buNone/>
              <a:defRPr sz="1100" b="1"/>
            </a:lvl6pPr>
            <a:lvl7pPr marL="1807909" indent="0">
              <a:buNone/>
              <a:defRPr sz="1100" b="1"/>
            </a:lvl7pPr>
            <a:lvl8pPr marL="2109223" indent="0">
              <a:buNone/>
              <a:defRPr sz="1100" b="1"/>
            </a:lvl8pPr>
            <a:lvl9pPr marL="2410532" indent="0">
              <a:buNone/>
              <a:defRPr sz="1100" b="1"/>
            </a:lvl9pPr>
          </a:lstStyle>
          <a:p>
            <a:pPr lvl="0"/>
            <a:r>
              <a:rPr lang="en-US"/>
              <a:t>Click to edit Master text styles</a:t>
            </a:r>
          </a:p>
        </p:txBody>
      </p:sp>
      <p:sp>
        <p:nvSpPr>
          <p:cNvPr id="6" name="Content Placeholder 5"/>
          <p:cNvSpPr>
            <a:spLocks noGrp="1"/>
          </p:cNvSpPr>
          <p:nvPr>
            <p:ph sz="quarter" idx="4"/>
          </p:nvPr>
        </p:nvSpPr>
        <p:spPr>
          <a:xfrm>
            <a:off x="3096686" y="1449917"/>
            <a:ext cx="2694517" cy="2634192"/>
          </a:xfrm>
        </p:spPr>
        <p:txBody>
          <a:bodyPr/>
          <a:lstStyle>
            <a:lvl1pPr>
              <a:defRPr sz="1600"/>
            </a:lvl1pPr>
            <a:lvl2pPr>
              <a:defRPr sz="13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690091-CA7F-B6A2-48B9-DBFAC0BDFDEE}"/>
              </a:ext>
            </a:extLst>
          </p:cNvPr>
          <p:cNvSpPr>
            <a:spLocks noGrp="1"/>
          </p:cNvSpPr>
          <p:nvPr>
            <p:ph type="title"/>
          </p:nvPr>
        </p:nvSpPr>
        <p:spPr>
          <a:xfrm>
            <a:off x="831851" y="170997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E5D31144-4A3F-06BA-C3D2-73A492C2A2E4}"/>
              </a:ext>
            </a:extLst>
          </p:cNvPr>
          <p:cNvSpPr>
            <a:spLocks noGrp="1"/>
          </p:cNvSpPr>
          <p:nvPr>
            <p:ph type="body" idx="1"/>
          </p:nvPr>
        </p:nvSpPr>
        <p:spPr>
          <a:xfrm>
            <a:off x="831851" y="4589703"/>
            <a:ext cx="10515600" cy="1500187"/>
          </a:xfrm>
        </p:spPr>
        <p:txBody>
          <a:bodyPr/>
          <a:lstStyle>
            <a:lvl1pPr marL="0" indent="0">
              <a:buNone/>
              <a:defRPr sz="2400">
                <a:solidFill>
                  <a:schemeClr val="tx1">
                    <a:tint val="82000"/>
                  </a:schemeClr>
                </a:solidFill>
              </a:defRPr>
            </a:lvl1pPr>
            <a:lvl2pPr marL="450582" indent="0">
              <a:buNone/>
              <a:defRPr sz="2000">
                <a:solidFill>
                  <a:schemeClr val="tx1">
                    <a:tint val="82000"/>
                  </a:schemeClr>
                </a:solidFill>
              </a:defRPr>
            </a:lvl2pPr>
            <a:lvl3pPr marL="901193" indent="0">
              <a:buNone/>
              <a:defRPr sz="1800">
                <a:solidFill>
                  <a:schemeClr val="tx1">
                    <a:tint val="82000"/>
                  </a:schemeClr>
                </a:solidFill>
              </a:defRPr>
            </a:lvl3pPr>
            <a:lvl4pPr marL="1351744" indent="0">
              <a:buNone/>
              <a:defRPr sz="1600">
                <a:solidFill>
                  <a:schemeClr val="tx1">
                    <a:tint val="82000"/>
                  </a:schemeClr>
                </a:solidFill>
              </a:defRPr>
            </a:lvl4pPr>
            <a:lvl5pPr marL="1802329" indent="0">
              <a:buNone/>
              <a:defRPr sz="1600">
                <a:solidFill>
                  <a:schemeClr val="tx1">
                    <a:tint val="82000"/>
                  </a:schemeClr>
                </a:solidFill>
              </a:defRPr>
            </a:lvl5pPr>
            <a:lvl6pPr marL="2252887" indent="0">
              <a:buNone/>
              <a:defRPr sz="1600">
                <a:solidFill>
                  <a:schemeClr val="tx1">
                    <a:tint val="82000"/>
                  </a:schemeClr>
                </a:solidFill>
              </a:defRPr>
            </a:lvl6pPr>
            <a:lvl7pPr marL="2703463" indent="0">
              <a:buNone/>
              <a:defRPr sz="1600">
                <a:solidFill>
                  <a:schemeClr val="tx1">
                    <a:tint val="82000"/>
                  </a:schemeClr>
                </a:solidFill>
              </a:defRPr>
            </a:lvl7pPr>
            <a:lvl8pPr marL="3154033" indent="0">
              <a:buNone/>
              <a:defRPr sz="1600">
                <a:solidFill>
                  <a:schemeClr val="tx1">
                    <a:tint val="82000"/>
                  </a:schemeClr>
                </a:solidFill>
              </a:defRPr>
            </a:lvl8pPr>
            <a:lvl9pPr marL="3604609"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5FBBD601-6346-2914-5AC6-DA036A5891B4}"/>
              </a:ext>
            </a:extLst>
          </p:cNvPr>
          <p:cNvSpPr>
            <a:spLocks noGrp="1"/>
          </p:cNvSpPr>
          <p:nvPr>
            <p:ph type="dt" sz="half" idx="10"/>
          </p:nvPr>
        </p:nvSpPr>
        <p:spPr/>
        <p:txBody>
          <a:bodyPr/>
          <a:lstStyle/>
          <a:p>
            <a:fld id="{0143AF26-91CC-4706-83BB-087030938492}" type="datetimeFigureOut">
              <a:rPr lang="en-US" smtClean="0"/>
              <a:t>10/17/2024</a:t>
            </a:fld>
            <a:endParaRPr lang="en-US"/>
          </a:p>
        </p:txBody>
      </p:sp>
      <p:sp>
        <p:nvSpPr>
          <p:cNvPr id="5" name="Footer Placeholder 4">
            <a:extLst>
              <a:ext uri="{FF2B5EF4-FFF2-40B4-BE49-F238E27FC236}">
                <a16:creationId xmlns:a16="http://schemas.microsoft.com/office/drawing/2014/main" xmlns="" id="{44BBA5FC-A455-B232-0AF7-08DD1BC55A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2B248AEB-5226-6F43-4938-3D5E1B556EA1}"/>
              </a:ext>
            </a:extLst>
          </p:cNvPr>
          <p:cNvSpPr>
            <a:spLocks noGrp="1"/>
          </p:cNvSpPr>
          <p:nvPr>
            <p:ph type="sldNum" sz="quarter" idx="12"/>
          </p:nvPr>
        </p:nvSpPr>
        <p:spPr/>
        <p:txBody>
          <a:bodyPr/>
          <a:lstStyle/>
          <a:p>
            <a:fld id="{A5230DA5-D02B-42F4-A4A2-5CCA4F984483}" type="slidenum">
              <a:rPr lang="en-US" smtClean="0"/>
              <a:t>‹#›</a:t>
            </a:fld>
            <a:endParaRPr lang="en-US"/>
          </a:p>
        </p:txBody>
      </p:sp>
    </p:spTree>
    <p:extLst>
      <p:ext uri="{BB962C8B-B14F-4D97-AF65-F5344CB8AC3E}">
        <p14:creationId xmlns:p14="http://schemas.microsoft.com/office/powerpoint/2010/main" val="8540300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00" b="1"/>
            </a:lvl1pPr>
          </a:lstStyle>
          <a:p>
            <a:r>
              <a:rPr lang="en-US"/>
              <a:t>Click to edit Master title style</a:t>
            </a:r>
          </a:p>
        </p:txBody>
      </p:sp>
      <p:sp>
        <p:nvSpPr>
          <p:cNvPr id="3" name="Content Placeholder 2"/>
          <p:cNvSpPr>
            <a:spLocks noGrp="1"/>
          </p:cNvSpPr>
          <p:nvPr>
            <p:ph idx="1"/>
          </p:nvPr>
        </p:nvSpPr>
        <p:spPr>
          <a:xfrm>
            <a:off x="2383375" y="182148"/>
            <a:ext cx="3407833" cy="3902075"/>
          </a:xfrm>
        </p:spPr>
        <p:txBody>
          <a:bodyPr/>
          <a:lstStyle>
            <a:lvl1pPr>
              <a:defRPr sz="2100"/>
            </a:lvl1pPr>
            <a:lvl2pPr>
              <a:defRPr sz="1900"/>
            </a:lvl2pPr>
            <a:lvl3pPr>
              <a:defRPr sz="16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848"/>
            <a:ext cx="2005542" cy="3127375"/>
          </a:xfrm>
        </p:spPr>
        <p:txBody>
          <a:bodyPr/>
          <a:lstStyle>
            <a:lvl1pPr marL="0" indent="0">
              <a:buNone/>
              <a:defRPr sz="900"/>
            </a:lvl1pPr>
            <a:lvl2pPr marL="301350" indent="0">
              <a:buNone/>
              <a:defRPr sz="800"/>
            </a:lvl2pPr>
            <a:lvl3pPr marL="602679" indent="0">
              <a:buNone/>
              <a:defRPr sz="700"/>
            </a:lvl3pPr>
            <a:lvl4pPr marL="903983" indent="0">
              <a:buNone/>
              <a:defRPr sz="600"/>
            </a:lvl4pPr>
            <a:lvl5pPr marL="1205275" indent="0">
              <a:buNone/>
              <a:defRPr sz="600"/>
            </a:lvl5pPr>
            <a:lvl6pPr marL="1506585" indent="0">
              <a:buNone/>
              <a:defRPr sz="600"/>
            </a:lvl6pPr>
            <a:lvl7pPr marL="1807909" indent="0">
              <a:buNone/>
              <a:defRPr sz="600"/>
            </a:lvl7pPr>
            <a:lvl8pPr marL="2109223" indent="0">
              <a:buNone/>
              <a:defRPr sz="600"/>
            </a:lvl8pPr>
            <a:lvl9pPr marL="241053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514"/>
            <a:ext cx="3657600" cy="377825"/>
          </a:xfrm>
        </p:spPr>
        <p:txBody>
          <a:bodyPr anchor="b"/>
          <a:lstStyle>
            <a:lvl1pPr algn="l">
              <a:defRPr sz="1300"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00"/>
            </a:lvl1pPr>
            <a:lvl2pPr marL="301350" indent="0">
              <a:buNone/>
              <a:defRPr sz="1900"/>
            </a:lvl2pPr>
            <a:lvl3pPr marL="602679" indent="0">
              <a:buNone/>
              <a:defRPr sz="1600"/>
            </a:lvl3pPr>
            <a:lvl4pPr marL="903983" indent="0">
              <a:buNone/>
              <a:defRPr sz="1300"/>
            </a:lvl4pPr>
            <a:lvl5pPr marL="1205275" indent="0">
              <a:buNone/>
              <a:defRPr sz="1300"/>
            </a:lvl5pPr>
            <a:lvl6pPr marL="1506585" indent="0">
              <a:buNone/>
              <a:defRPr sz="1300"/>
            </a:lvl6pPr>
            <a:lvl7pPr marL="1807909" indent="0">
              <a:buNone/>
              <a:defRPr sz="1300"/>
            </a:lvl7pPr>
            <a:lvl8pPr marL="2109223" indent="0">
              <a:buNone/>
              <a:defRPr sz="1300"/>
            </a:lvl8pPr>
            <a:lvl9pPr marL="2410532" indent="0">
              <a:buNone/>
              <a:defRPr sz="1300"/>
            </a:lvl9pPr>
          </a:lstStyle>
          <a:p>
            <a:endParaRPr lang="en-US"/>
          </a:p>
        </p:txBody>
      </p:sp>
      <p:sp>
        <p:nvSpPr>
          <p:cNvPr id="4" name="Text Placeholder 3"/>
          <p:cNvSpPr>
            <a:spLocks noGrp="1"/>
          </p:cNvSpPr>
          <p:nvPr>
            <p:ph type="body" sz="half" idx="2"/>
          </p:nvPr>
        </p:nvSpPr>
        <p:spPr>
          <a:xfrm>
            <a:off x="1194859" y="3578252"/>
            <a:ext cx="3657600" cy="536575"/>
          </a:xfrm>
        </p:spPr>
        <p:txBody>
          <a:bodyPr/>
          <a:lstStyle>
            <a:lvl1pPr marL="0" indent="0">
              <a:buNone/>
              <a:defRPr sz="900"/>
            </a:lvl1pPr>
            <a:lvl2pPr marL="301350" indent="0">
              <a:buNone/>
              <a:defRPr sz="800"/>
            </a:lvl2pPr>
            <a:lvl3pPr marL="602679" indent="0">
              <a:buNone/>
              <a:defRPr sz="700"/>
            </a:lvl3pPr>
            <a:lvl4pPr marL="903983" indent="0">
              <a:buNone/>
              <a:defRPr sz="600"/>
            </a:lvl4pPr>
            <a:lvl5pPr marL="1205275" indent="0">
              <a:buNone/>
              <a:defRPr sz="600"/>
            </a:lvl5pPr>
            <a:lvl6pPr marL="1506585" indent="0">
              <a:buNone/>
              <a:defRPr sz="600"/>
            </a:lvl6pPr>
            <a:lvl7pPr marL="1807909" indent="0">
              <a:buNone/>
              <a:defRPr sz="600"/>
            </a:lvl7pPr>
            <a:lvl8pPr marL="2109223" indent="0">
              <a:buNone/>
              <a:defRPr sz="600"/>
            </a:lvl8pPr>
            <a:lvl9pPr marL="241053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128"/>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128"/>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1710" indent="0" algn="ctr">
              <a:buNone/>
              <a:defRPr>
                <a:solidFill>
                  <a:schemeClr val="tx1">
                    <a:tint val="75000"/>
                  </a:schemeClr>
                </a:solidFill>
              </a:defRPr>
            </a:lvl2pPr>
            <a:lvl3pPr marL="603399" indent="0" algn="ctr">
              <a:buNone/>
              <a:defRPr>
                <a:solidFill>
                  <a:schemeClr val="tx1">
                    <a:tint val="75000"/>
                  </a:schemeClr>
                </a:solidFill>
              </a:defRPr>
            </a:lvl3pPr>
            <a:lvl4pPr marL="905063" indent="0" algn="ctr">
              <a:buNone/>
              <a:defRPr>
                <a:solidFill>
                  <a:schemeClr val="tx1">
                    <a:tint val="75000"/>
                  </a:schemeClr>
                </a:solidFill>
              </a:defRPr>
            </a:lvl4pPr>
            <a:lvl5pPr marL="1206715" indent="0" algn="ctr">
              <a:buNone/>
              <a:defRPr>
                <a:solidFill>
                  <a:schemeClr val="tx1">
                    <a:tint val="75000"/>
                  </a:schemeClr>
                </a:solidFill>
              </a:defRPr>
            </a:lvl5pPr>
            <a:lvl6pPr marL="1508387" indent="0" algn="ctr">
              <a:buNone/>
              <a:defRPr>
                <a:solidFill>
                  <a:schemeClr val="tx1">
                    <a:tint val="75000"/>
                  </a:schemeClr>
                </a:solidFill>
              </a:defRPr>
            </a:lvl6pPr>
            <a:lvl7pPr marL="1810079" indent="0" algn="ctr">
              <a:buNone/>
              <a:defRPr>
                <a:solidFill>
                  <a:schemeClr val="tx1">
                    <a:tint val="75000"/>
                  </a:schemeClr>
                </a:solidFill>
              </a:defRPr>
            </a:lvl7pPr>
            <a:lvl8pPr marL="2111755" indent="0" algn="ctr">
              <a:buNone/>
              <a:defRPr>
                <a:solidFill>
                  <a:schemeClr val="tx1">
                    <a:tint val="75000"/>
                  </a:schemeClr>
                </a:solidFill>
              </a:defRPr>
            </a:lvl8pPr>
            <a:lvl9pPr marL="241342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700" b="1" cap="all"/>
            </a:lvl1pPr>
          </a:lstStyle>
          <a:p>
            <a:r>
              <a:rPr lang="en-US"/>
              <a:t>Click to edit Master title style</a:t>
            </a:r>
          </a:p>
        </p:txBody>
      </p:sp>
      <p:sp>
        <p:nvSpPr>
          <p:cNvPr id="3" name="Text Placeholder 2"/>
          <p:cNvSpPr>
            <a:spLocks noGrp="1"/>
          </p:cNvSpPr>
          <p:nvPr>
            <p:ph type="body" idx="1"/>
          </p:nvPr>
        </p:nvSpPr>
        <p:spPr>
          <a:xfrm>
            <a:off x="481542" y="1937814"/>
            <a:ext cx="5181600" cy="1000125"/>
          </a:xfrm>
        </p:spPr>
        <p:txBody>
          <a:bodyPr anchor="b"/>
          <a:lstStyle>
            <a:lvl1pPr marL="0" indent="0">
              <a:buNone/>
              <a:defRPr sz="1300">
                <a:solidFill>
                  <a:schemeClr val="tx1">
                    <a:tint val="75000"/>
                  </a:schemeClr>
                </a:solidFill>
              </a:defRPr>
            </a:lvl1pPr>
            <a:lvl2pPr marL="301710" indent="0">
              <a:buNone/>
              <a:defRPr sz="1200">
                <a:solidFill>
                  <a:schemeClr val="tx1">
                    <a:tint val="75000"/>
                  </a:schemeClr>
                </a:solidFill>
              </a:defRPr>
            </a:lvl2pPr>
            <a:lvl3pPr marL="603399" indent="0">
              <a:buNone/>
              <a:defRPr sz="1100">
                <a:solidFill>
                  <a:schemeClr val="tx1">
                    <a:tint val="75000"/>
                  </a:schemeClr>
                </a:solidFill>
              </a:defRPr>
            </a:lvl3pPr>
            <a:lvl4pPr marL="905063" indent="0">
              <a:buNone/>
              <a:defRPr sz="900">
                <a:solidFill>
                  <a:schemeClr val="tx1">
                    <a:tint val="75000"/>
                  </a:schemeClr>
                </a:solidFill>
              </a:defRPr>
            </a:lvl4pPr>
            <a:lvl5pPr marL="1206715" indent="0">
              <a:buNone/>
              <a:defRPr sz="900">
                <a:solidFill>
                  <a:schemeClr val="tx1">
                    <a:tint val="75000"/>
                  </a:schemeClr>
                </a:solidFill>
              </a:defRPr>
            </a:lvl5pPr>
            <a:lvl6pPr marL="1508387" indent="0">
              <a:buNone/>
              <a:defRPr sz="900">
                <a:solidFill>
                  <a:schemeClr val="tx1">
                    <a:tint val="75000"/>
                  </a:schemeClr>
                </a:solidFill>
              </a:defRPr>
            </a:lvl6pPr>
            <a:lvl7pPr marL="1810079" indent="0">
              <a:buNone/>
              <a:defRPr sz="900">
                <a:solidFill>
                  <a:schemeClr val="tx1">
                    <a:tint val="75000"/>
                  </a:schemeClr>
                </a:solidFill>
              </a:defRPr>
            </a:lvl7pPr>
            <a:lvl8pPr marL="2111755" indent="0">
              <a:buNone/>
              <a:defRPr sz="900">
                <a:solidFill>
                  <a:schemeClr val="tx1">
                    <a:tint val="75000"/>
                  </a:schemeClr>
                </a:solidFill>
              </a:defRPr>
            </a:lvl8pPr>
            <a:lvl9pPr marL="2413424" indent="0">
              <a:buNone/>
              <a:defRPr sz="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2"/>
            <a:ext cx="2692400" cy="3017309"/>
          </a:xfrm>
        </p:spPr>
        <p:txBody>
          <a:bodyPr/>
          <a:lstStyle>
            <a:lvl1pPr>
              <a:defRPr sz="1900"/>
            </a:lvl1pPr>
            <a:lvl2pPr>
              <a:defRPr sz="1600"/>
            </a:lvl2pPr>
            <a:lvl3pPr>
              <a:defRPr sz="13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2"/>
            <a:ext cx="2692400" cy="3017309"/>
          </a:xfrm>
        </p:spPr>
        <p:txBody>
          <a:bodyPr/>
          <a:lstStyle>
            <a:lvl1pPr>
              <a:defRPr sz="1900"/>
            </a:lvl1pPr>
            <a:lvl2pPr>
              <a:defRPr sz="1600"/>
            </a:lvl2pPr>
            <a:lvl3pPr>
              <a:defRPr sz="13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26" y="1023409"/>
            <a:ext cx="2693459" cy="426508"/>
          </a:xfrm>
        </p:spPr>
        <p:txBody>
          <a:bodyPr anchor="b"/>
          <a:lstStyle>
            <a:lvl1pPr marL="0" indent="0">
              <a:buNone/>
              <a:defRPr sz="1600" b="1"/>
            </a:lvl1pPr>
            <a:lvl2pPr marL="301710" indent="0">
              <a:buNone/>
              <a:defRPr sz="1300" b="1"/>
            </a:lvl2pPr>
            <a:lvl3pPr marL="603399" indent="0">
              <a:buNone/>
              <a:defRPr sz="1200" b="1"/>
            </a:lvl3pPr>
            <a:lvl4pPr marL="905063" indent="0">
              <a:buNone/>
              <a:defRPr sz="1100" b="1"/>
            </a:lvl4pPr>
            <a:lvl5pPr marL="1206715" indent="0">
              <a:buNone/>
              <a:defRPr sz="1100" b="1"/>
            </a:lvl5pPr>
            <a:lvl6pPr marL="1508387" indent="0">
              <a:buNone/>
              <a:defRPr sz="1100" b="1"/>
            </a:lvl6pPr>
            <a:lvl7pPr marL="1810079" indent="0">
              <a:buNone/>
              <a:defRPr sz="1100" b="1"/>
            </a:lvl7pPr>
            <a:lvl8pPr marL="2111755" indent="0">
              <a:buNone/>
              <a:defRPr sz="1100" b="1"/>
            </a:lvl8pPr>
            <a:lvl9pPr marL="2413424" indent="0">
              <a:buNone/>
              <a:defRPr sz="1100" b="1"/>
            </a:lvl9pPr>
          </a:lstStyle>
          <a:p>
            <a:pPr lvl="0"/>
            <a:r>
              <a:rPr lang="en-US"/>
              <a:t>Click to edit Master text styles</a:t>
            </a:r>
          </a:p>
        </p:txBody>
      </p:sp>
      <p:sp>
        <p:nvSpPr>
          <p:cNvPr id="4" name="Content Placeholder 3"/>
          <p:cNvSpPr>
            <a:spLocks noGrp="1"/>
          </p:cNvSpPr>
          <p:nvPr>
            <p:ph sz="half" idx="2"/>
          </p:nvPr>
        </p:nvSpPr>
        <p:spPr>
          <a:xfrm>
            <a:off x="304826" y="1449917"/>
            <a:ext cx="2693459" cy="2634192"/>
          </a:xfrm>
        </p:spPr>
        <p:txBody>
          <a:bodyPr/>
          <a:lstStyle>
            <a:lvl1pPr>
              <a:defRPr sz="1600"/>
            </a:lvl1pPr>
            <a:lvl2pPr>
              <a:defRPr sz="13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6" y="1023409"/>
            <a:ext cx="2694517" cy="426508"/>
          </a:xfrm>
        </p:spPr>
        <p:txBody>
          <a:bodyPr anchor="b"/>
          <a:lstStyle>
            <a:lvl1pPr marL="0" indent="0">
              <a:buNone/>
              <a:defRPr sz="1600" b="1"/>
            </a:lvl1pPr>
            <a:lvl2pPr marL="301710" indent="0">
              <a:buNone/>
              <a:defRPr sz="1300" b="1"/>
            </a:lvl2pPr>
            <a:lvl3pPr marL="603399" indent="0">
              <a:buNone/>
              <a:defRPr sz="1200" b="1"/>
            </a:lvl3pPr>
            <a:lvl4pPr marL="905063" indent="0">
              <a:buNone/>
              <a:defRPr sz="1100" b="1"/>
            </a:lvl4pPr>
            <a:lvl5pPr marL="1206715" indent="0">
              <a:buNone/>
              <a:defRPr sz="1100" b="1"/>
            </a:lvl5pPr>
            <a:lvl6pPr marL="1508387" indent="0">
              <a:buNone/>
              <a:defRPr sz="1100" b="1"/>
            </a:lvl6pPr>
            <a:lvl7pPr marL="1810079" indent="0">
              <a:buNone/>
              <a:defRPr sz="1100" b="1"/>
            </a:lvl7pPr>
            <a:lvl8pPr marL="2111755" indent="0">
              <a:buNone/>
              <a:defRPr sz="1100" b="1"/>
            </a:lvl8pPr>
            <a:lvl9pPr marL="2413424" indent="0">
              <a:buNone/>
              <a:defRPr sz="1100" b="1"/>
            </a:lvl9pPr>
          </a:lstStyle>
          <a:p>
            <a:pPr lvl="0"/>
            <a:r>
              <a:rPr lang="en-US"/>
              <a:t>Click to edit Master text styles</a:t>
            </a:r>
          </a:p>
        </p:txBody>
      </p:sp>
      <p:sp>
        <p:nvSpPr>
          <p:cNvPr id="6" name="Content Placeholder 5"/>
          <p:cNvSpPr>
            <a:spLocks noGrp="1"/>
          </p:cNvSpPr>
          <p:nvPr>
            <p:ph sz="quarter" idx="4"/>
          </p:nvPr>
        </p:nvSpPr>
        <p:spPr>
          <a:xfrm>
            <a:off x="3096686" y="1449917"/>
            <a:ext cx="2694517" cy="2634192"/>
          </a:xfrm>
        </p:spPr>
        <p:txBody>
          <a:bodyPr/>
          <a:lstStyle>
            <a:lvl1pPr>
              <a:defRPr sz="1600"/>
            </a:lvl1pPr>
            <a:lvl2pPr>
              <a:defRPr sz="13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E8FE70-FD27-D716-D0CF-4DB0DA722B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AD0A420C-DAB0-E3C3-4556-263DE0522444}"/>
              </a:ext>
            </a:extLst>
          </p:cNvPr>
          <p:cNvSpPr>
            <a:spLocks noGrp="1"/>
          </p:cNvSpPr>
          <p:nvPr>
            <p:ph sz="half" idx="1"/>
          </p:nvPr>
        </p:nvSpPr>
        <p:spPr>
          <a:xfrm>
            <a:off x="838200" y="1825626"/>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840CBD32-642E-E07A-2F0B-28CF36DD9E2D}"/>
              </a:ext>
            </a:extLst>
          </p:cNvPr>
          <p:cNvSpPr>
            <a:spLocks noGrp="1"/>
          </p:cNvSpPr>
          <p:nvPr>
            <p:ph sz="half" idx="2"/>
          </p:nvPr>
        </p:nvSpPr>
        <p:spPr>
          <a:xfrm>
            <a:off x="6172200" y="1825626"/>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99A95FDE-537B-D1E2-62FB-10BCAD65E843}"/>
              </a:ext>
            </a:extLst>
          </p:cNvPr>
          <p:cNvSpPr>
            <a:spLocks noGrp="1"/>
          </p:cNvSpPr>
          <p:nvPr>
            <p:ph type="dt" sz="half" idx="10"/>
          </p:nvPr>
        </p:nvSpPr>
        <p:spPr/>
        <p:txBody>
          <a:bodyPr/>
          <a:lstStyle/>
          <a:p>
            <a:fld id="{0143AF26-91CC-4706-83BB-087030938492}" type="datetimeFigureOut">
              <a:rPr lang="en-US" smtClean="0"/>
              <a:t>10/17/2024</a:t>
            </a:fld>
            <a:endParaRPr lang="en-US"/>
          </a:p>
        </p:txBody>
      </p:sp>
      <p:sp>
        <p:nvSpPr>
          <p:cNvPr id="6" name="Footer Placeholder 5">
            <a:extLst>
              <a:ext uri="{FF2B5EF4-FFF2-40B4-BE49-F238E27FC236}">
                <a16:creationId xmlns:a16="http://schemas.microsoft.com/office/drawing/2014/main" xmlns="" id="{54D81393-E882-4ACD-CC7E-B9FECE59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040D1DE8-8DE1-1FDB-C836-5EB2208C976F}"/>
              </a:ext>
            </a:extLst>
          </p:cNvPr>
          <p:cNvSpPr>
            <a:spLocks noGrp="1"/>
          </p:cNvSpPr>
          <p:nvPr>
            <p:ph type="sldNum" sz="quarter" idx="12"/>
          </p:nvPr>
        </p:nvSpPr>
        <p:spPr/>
        <p:txBody>
          <a:bodyPr/>
          <a:lstStyle/>
          <a:p>
            <a:fld id="{A5230DA5-D02B-42F4-A4A2-5CCA4F984483}" type="slidenum">
              <a:rPr lang="en-US" smtClean="0"/>
              <a:t>‹#›</a:t>
            </a:fld>
            <a:endParaRPr lang="en-US"/>
          </a:p>
        </p:txBody>
      </p:sp>
    </p:spTree>
    <p:extLst>
      <p:ext uri="{BB962C8B-B14F-4D97-AF65-F5344CB8AC3E}">
        <p14:creationId xmlns:p14="http://schemas.microsoft.com/office/powerpoint/2010/main" val="31753397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00" b="1"/>
            </a:lvl1pPr>
          </a:lstStyle>
          <a:p>
            <a:r>
              <a:rPr lang="en-US"/>
              <a:t>Click to edit Master title style</a:t>
            </a:r>
          </a:p>
        </p:txBody>
      </p:sp>
      <p:sp>
        <p:nvSpPr>
          <p:cNvPr id="3" name="Content Placeholder 2"/>
          <p:cNvSpPr>
            <a:spLocks noGrp="1"/>
          </p:cNvSpPr>
          <p:nvPr>
            <p:ph idx="1"/>
          </p:nvPr>
        </p:nvSpPr>
        <p:spPr>
          <a:xfrm>
            <a:off x="2383375" y="182136"/>
            <a:ext cx="3407833" cy="3902075"/>
          </a:xfrm>
        </p:spPr>
        <p:txBody>
          <a:bodyPr/>
          <a:lstStyle>
            <a:lvl1pPr>
              <a:defRPr sz="2100"/>
            </a:lvl1pPr>
            <a:lvl2pPr>
              <a:defRPr sz="1900"/>
            </a:lvl2pPr>
            <a:lvl3pPr>
              <a:defRPr sz="16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836"/>
            <a:ext cx="2005542" cy="3127375"/>
          </a:xfrm>
        </p:spPr>
        <p:txBody>
          <a:bodyPr/>
          <a:lstStyle>
            <a:lvl1pPr marL="0" indent="0">
              <a:buNone/>
              <a:defRPr sz="900"/>
            </a:lvl1pPr>
            <a:lvl2pPr marL="301710" indent="0">
              <a:buNone/>
              <a:defRPr sz="800"/>
            </a:lvl2pPr>
            <a:lvl3pPr marL="603399" indent="0">
              <a:buNone/>
              <a:defRPr sz="700"/>
            </a:lvl3pPr>
            <a:lvl4pPr marL="905063" indent="0">
              <a:buNone/>
              <a:defRPr sz="600"/>
            </a:lvl4pPr>
            <a:lvl5pPr marL="1206715" indent="0">
              <a:buNone/>
              <a:defRPr sz="600"/>
            </a:lvl5pPr>
            <a:lvl6pPr marL="1508387" indent="0">
              <a:buNone/>
              <a:defRPr sz="600"/>
            </a:lvl6pPr>
            <a:lvl7pPr marL="1810079" indent="0">
              <a:buNone/>
              <a:defRPr sz="600"/>
            </a:lvl7pPr>
            <a:lvl8pPr marL="2111755" indent="0">
              <a:buNone/>
              <a:defRPr sz="600"/>
            </a:lvl8pPr>
            <a:lvl9pPr marL="2413424"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502"/>
            <a:ext cx="3657600" cy="377825"/>
          </a:xfrm>
        </p:spPr>
        <p:txBody>
          <a:bodyPr anchor="b"/>
          <a:lstStyle>
            <a:lvl1pPr algn="l">
              <a:defRPr sz="1300"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00"/>
            </a:lvl1pPr>
            <a:lvl2pPr marL="301710" indent="0">
              <a:buNone/>
              <a:defRPr sz="1900"/>
            </a:lvl2pPr>
            <a:lvl3pPr marL="603399" indent="0">
              <a:buNone/>
              <a:defRPr sz="1600"/>
            </a:lvl3pPr>
            <a:lvl4pPr marL="905063" indent="0">
              <a:buNone/>
              <a:defRPr sz="1300"/>
            </a:lvl4pPr>
            <a:lvl5pPr marL="1206715" indent="0">
              <a:buNone/>
              <a:defRPr sz="1300"/>
            </a:lvl5pPr>
            <a:lvl6pPr marL="1508387" indent="0">
              <a:buNone/>
              <a:defRPr sz="1300"/>
            </a:lvl6pPr>
            <a:lvl7pPr marL="1810079" indent="0">
              <a:buNone/>
              <a:defRPr sz="1300"/>
            </a:lvl7pPr>
            <a:lvl8pPr marL="2111755" indent="0">
              <a:buNone/>
              <a:defRPr sz="1300"/>
            </a:lvl8pPr>
            <a:lvl9pPr marL="2413424" indent="0">
              <a:buNone/>
              <a:defRPr sz="1300"/>
            </a:lvl9pPr>
          </a:lstStyle>
          <a:p>
            <a:endParaRPr lang="en-US"/>
          </a:p>
        </p:txBody>
      </p:sp>
      <p:sp>
        <p:nvSpPr>
          <p:cNvPr id="4" name="Text Placeholder 3"/>
          <p:cNvSpPr>
            <a:spLocks noGrp="1"/>
          </p:cNvSpPr>
          <p:nvPr>
            <p:ph type="body" sz="half" idx="2"/>
          </p:nvPr>
        </p:nvSpPr>
        <p:spPr>
          <a:xfrm>
            <a:off x="1194859" y="3578252"/>
            <a:ext cx="3657600" cy="536575"/>
          </a:xfrm>
        </p:spPr>
        <p:txBody>
          <a:bodyPr/>
          <a:lstStyle>
            <a:lvl1pPr marL="0" indent="0">
              <a:buNone/>
              <a:defRPr sz="900"/>
            </a:lvl1pPr>
            <a:lvl2pPr marL="301710" indent="0">
              <a:buNone/>
              <a:defRPr sz="800"/>
            </a:lvl2pPr>
            <a:lvl3pPr marL="603399" indent="0">
              <a:buNone/>
              <a:defRPr sz="700"/>
            </a:lvl3pPr>
            <a:lvl4pPr marL="905063" indent="0">
              <a:buNone/>
              <a:defRPr sz="600"/>
            </a:lvl4pPr>
            <a:lvl5pPr marL="1206715" indent="0">
              <a:buNone/>
              <a:defRPr sz="600"/>
            </a:lvl5pPr>
            <a:lvl6pPr marL="1508387" indent="0">
              <a:buNone/>
              <a:defRPr sz="600"/>
            </a:lvl6pPr>
            <a:lvl7pPr marL="1810079" indent="0">
              <a:buNone/>
              <a:defRPr sz="600"/>
            </a:lvl7pPr>
            <a:lvl8pPr marL="2111755" indent="0">
              <a:buNone/>
              <a:defRPr sz="600"/>
            </a:lvl8pPr>
            <a:lvl9pPr marL="2413424"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128"/>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128"/>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2100" indent="0" algn="ctr">
              <a:buNone/>
              <a:defRPr>
                <a:solidFill>
                  <a:schemeClr val="tx1">
                    <a:tint val="75000"/>
                  </a:schemeClr>
                </a:solidFill>
              </a:defRPr>
            </a:lvl2pPr>
            <a:lvl3pPr marL="604179" indent="0" algn="ctr">
              <a:buNone/>
              <a:defRPr>
                <a:solidFill>
                  <a:schemeClr val="tx1">
                    <a:tint val="75000"/>
                  </a:schemeClr>
                </a:solidFill>
              </a:defRPr>
            </a:lvl3pPr>
            <a:lvl4pPr marL="906233" indent="0" algn="ctr">
              <a:buNone/>
              <a:defRPr>
                <a:solidFill>
                  <a:schemeClr val="tx1">
                    <a:tint val="75000"/>
                  </a:schemeClr>
                </a:solidFill>
              </a:defRPr>
            </a:lvl4pPr>
            <a:lvl5pPr marL="1208275" indent="0" algn="ctr">
              <a:buNone/>
              <a:defRPr>
                <a:solidFill>
                  <a:schemeClr val="tx1">
                    <a:tint val="75000"/>
                  </a:schemeClr>
                </a:solidFill>
              </a:defRPr>
            </a:lvl5pPr>
            <a:lvl6pPr marL="1510350" indent="0" algn="ctr">
              <a:buNone/>
              <a:defRPr>
                <a:solidFill>
                  <a:schemeClr val="tx1">
                    <a:tint val="75000"/>
                  </a:schemeClr>
                </a:solidFill>
              </a:defRPr>
            </a:lvl6pPr>
            <a:lvl7pPr marL="1812432" indent="0" algn="ctr">
              <a:buNone/>
              <a:defRPr>
                <a:solidFill>
                  <a:schemeClr val="tx1">
                    <a:tint val="75000"/>
                  </a:schemeClr>
                </a:solidFill>
              </a:defRPr>
            </a:lvl7pPr>
            <a:lvl8pPr marL="2114498" indent="0" algn="ctr">
              <a:buNone/>
              <a:defRPr>
                <a:solidFill>
                  <a:schemeClr val="tx1">
                    <a:tint val="75000"/>
                  </a:schemeClr>
                </a:solidFill>
              </a:defRPr>
            </a:lvl8pPr>
            <a:lvl9pPr marL="241656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700" b="1" cap="all"/>
            </a:lvl1pPr>
          </a:lstStyle>
          <a:p>
            <a:r>
              <a:rPr lang="en-US"/>
              <a:t>Click to edit Master title style</a:t>
            </a:r>
          </a:p>
        </p:txBody>
      </p:sp>
      <p:sp>
        <p:nvSpPr>
          <p:cNvPr id="3" name="Text Placeholder 2"/>
          <p:cNvSpPr>
            <a:spLocks noGrp="1"/>
          </p:cNvSpPr>
          <p:nvPr>
            <p:ph type="body" idx="1"/>
          </p:nvPr>
        </p:nvSpPr>
        <p:spPr>
          <a:xfrm>
            <a:off x="481542" y="1937814"/>
            <a:ext cx="5181600" cy="1000125"/>
          </a:xfrm>
        </p:spPr>
        <p:txBody>
          <a:bodyPr anchor="b"/>
          <a:lstStyle>
            <a:lvl1pPr marL="0" indent="0">
              <a:buNone/>
              <a:defRPr sz="1300">
                <a:solidFill>
                  <a:schemeClr val="tx1">
                    <a:tint val="75000"/>
                  </a:schemeClr>
                </a:solidFill>
              </a:defRPr>
            </a:lvl1pPr>
            <a:lvl2pPr marL="302100" indent="0">
              <a:buNone/>
              <a:defRPr sz="1200">
                <a:solidFill>
                  <a:schemeClr val="tx1">
                    <a:tint val="75000"/>
                  </a:schemeClr>
                </a:solidFill>
              </a:defRPr>
            </a:lvl2pPr>
            <a:lvl3pPr marL="604179" indent="0">
              <a:buNone/>
              <a:defRPr sz="1100">
                <a:solidFill>
                  <a:schemeClr val="tx1">
                    <a:tint val="75000"/>
                  </a:schemeClr>
                </a:solidFill>
              </a:defRPr>
            </a:lvl3pPr>
            <a:lvl4pPr marL="906233" indent="0">
              <a:buNone/>
              <a:defRPr sz="900">
                <a:solidFill>
                  <a:schemeClr val="tx1">
                    <a:tint val="75000"/>
                  </a:schemeClr>
                </a:solidFill>
              </a:defRPr>
            </a:lvl4pPr>
            <a:lvl5pPr marL="1208275" indent="0">
              <a:buNone/>
              <a:defRPr sz="900">
                <a:solidFill>
                  <a:schemeClr val="tx1">
                    <a:tint val="75000"/>
                  </a:schemeClr>
                </a:solidFill>
              </a:defRPr>
            </a:lvl5pPr>
            <a:lvl6pPr marL="1510350" indent="0">
              <a:buNone/>
              <a:defRPr sz="900">
                <a:solidFill>
                  <a:schemeClr val="tx1">
                    <a:tint val="75000"/>
                  </a:schemeClr>
                </a:solidFill>
              </a:defRPr>
            </a:lvl6pPr>
            <a:lvl7pPr marL="1812432" indent="0">
              <a:buNone/>
              <a:defRPr sz="900">
                <a:solidFill>
                  <a:schemeClr val="tx1">
                    <a:tint val="75000"/>
                  </a:schemeClr>
                </a:solidFill>
              </a:defRPr>
            </a:lvl7pPr>
            <a:lvl8pPr marL="2114498" indent="0">
              <a:buNone/>
              <a:defRPr sz="900">
                <a:solidFill>
                  <a:schemeClr val="tx1">
                    <a:tint val="75000"/>
                  </a:schemeClr>
                </a:solidFill>
              </a:defRPr>
            </a:lvl8pPr>
            <a:lvl9pPr marL="2416564" indent="0">
              <a:buNone/>
              <a:defRPr sz="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2"/>
            <a:ext cx="2692400" cy="3017309"/>
          </a:xfrm>
        </p:spPr>
        <p:txBody>
          <a:bodyPr/>
          <a:lstStyle>
            <a:lvl1pPr>
              <a:defRPr sz="1900"/>
            </a:lvl1pPr>
            <a:lvl2pPr>
              <a:defRPr sz="1600"/>
            </a:lvl2pPr>
            <a:lvl3pPr>
              <a:defRPr sz="13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2"/>
            <a:ext cx="2692400" cy="3017309"/>
          </a:xfrm>
        </p:spPr>
        <p:txBody>
          <a:bodyPr/>
          <a:lstStyle>
            <a:lvl1pPr>
              <a:defRPr sz="1900"/>
            </a:lvl1pPr>
            <a:lvl2pPr>
              <a:defRPr sz="1600"/>
            </a:lvl2pPr>
            <a:lvl3pPr>
              <a:defRPr sz="13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26" y="1023409"/>
            <a:ext cx="2693459" cy="426508"/>
          </a:xfrm>
        </p:spPr>
        <p:txBody>
          <a:bodyPr anchor="b"/>
          <a:lstStyle>
            <a:lvl1pPr marL="0" indent="0">
              <a:buNone/>
              <a:defRPr sz="1600" b="1"/>
            </a:lvl1pPr>
            <a:lvl2pPr marL="302100" indent="0">
              <a:buNone/>
              <a:defRPr sz="1300" b="1"/>
            </a:lvl2pPr>
            <a:lvl3pPr marL="604179" indent="0">
              <a:buNone/>
              <a:defRPr sz="1200" b="1"/>
            </a:lvl3pPr>
            <a:lvl4pPr marL="906233" indent="0">
              <a:buNone/>
              <a:defRPr sz="1100" b="1"/>
            </a:lvl4pPr>
            <a:lvl5pPr marL="1208275" indent="0">
              <a:buNone/>
              <a:defRPr sz="1100" b="1"/>
            </a:lvl5pPr>
            <a:lvl6pPr marL="1510350" indent="0">
              <a:buNone/>
              <a:defRPr sz="1100" b="1"/>
            </a:lvl6pPr>
            <a:lvl7pPr marL="1812432" indent="0">
              <a:buNone/>
              <a:defRPr sz="1100" b="1"/>
            </a:lvl7pPr>
            <a:lvl8pPr marL="2114498" indent="0">
              <a:buNone/>
              <a:defRPr sz="1100" b="1"/>
            </a:lvl8pPr>
            <a:lvl9pPr marL="2416564" indent="0">
              <a:buNone/>
              <a:defRPr sz="1100" b="1"/>
            </a:lvl9pPr>
          </a:lstStyle>
          <a:p>
            <a:pPr lvl="0"/>
            <a:r>
              <a:rPr lang="en-US"/>
              <a:t>Click to edit Master text styles</a:t>
            </a:r>
          </a:p>
        </p:txBody>
      </p:sp>
      <p:sp>
        <p:nvSpPr>
          <p:cNvPr id="4" name="Content Placeholder 3"/>
          <p:cNvSpPr>
            <a:spLocks noGrp="1"/>
          </p:cNvSpPr>
          <p:nvPr>
            <p:ph sz="half" idx="2"/>
          </p:nvPr>
        </p:nvSpPr>
        <p:spPr>
          <a:xfrm>
            <a:off x="304826" y="1449917"/>
            <a:ext cx="2693459" cy="2634192"/>
          </a:xfrm>
        </p:spPr>
        <p:txBody>
          <a:bodyPr/>
          <a:lstStyle>
            <a:lvl1pPr>
              <a:defRPr sz="1600"/>
            </a:lvl1pPr>
            <a:lvl2pPr>
              <a:defRPr sz="13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6" y="1023409"/>
            <a:ext cx="2694517" cy="426508"/>
          </a:xfrm>
        </p:spPr>
        <p:txBody>
          <a:bodyPr anchor="b"/>
          <a:lstStyle>
            <a:lvl1pPr marL="0" indent="0">
              <a:buNone/>
              <a:defRPr sz="1600" b="1"/>
            </a:lvl1pPr>
            <a:lvl2pPr marL="302100" indent="0">
              <a:buNone/>
              <a:defRPr sz="1300" b="1"/>
            </a:lvl2pPr>
            <a:lvl3pPr marL="604179" indent="0">
              <a:buNone/>
              <a:defRPr sz="1200" b="1"/>
            </a:lvl3pPr>
            <a:lvl4pPr marL="906233" indent="0">
              <a:buNone/>
              <a:defRPr sz="1100" b="1"/>
            </a:lvl4pPr>
            <a:lvl5pPr marL="1208275" indent="0">
              <a:buNone/>
              <a:defRPr sz="1100" b="1"/>
            </a:lvl5pPr>
            <a:lvl6pPr marL="1510350" indent="0">
              <a:buNone/>
              <a:defRPr sz="1100" b="1"/>
            </a:lvl6pPr>
            <a:lvl7pPr marL="1812432" indent="0">
              <a:buNone/>
              <a:defRPr sz="1100" b="1"/>
            </a:lvl7pPr>
            <a:lvl8pPr marL="2114498" indent="0">
              <a:buNone/>
              <a:defRPr sz="1100" b="1"/>
            </a:lvl8pPr>
            <a:lvl9pPr marL="2416564" indent="0">
              <a:buNone/>
              <a:defRPr sz="1100" b="1"/>
            </a:lvl9pPr>
          </a:lstStyle>
          <a:p>
            <a:pPr lvl="0"/>
            <a:r>
              <a:rPr lang="en-US"/>
              <a:t>Click to edit Master text styles</a:t>
            </a:r>
          </a:p>
        </p:txBody>
      </p:sp>
      <p:sp>
        <p:nvSpPr>
          <p:cNvPr id="6" name="Content Placeholder 5"/>
          <p:cNvSpPr>
            <a:spLocks noGrp="1"/>
          </p:cNvSpPr>
          <p:nvPr>
            <p:ph sz="quarter" idx="4"/>
          </p:nvPr>
        </p:nvSpPr>
        <p:spPr>
          <a:xfrm>
            <a:off x="3096686" y="1449917"/>
            <a:ext cx="2694517" cy="2634192"/>
          </a:xfrm>
        </p:spPr>
        <p:txBody>
          <a:bodyPr/>
          <a:lstStyle>
            <a:lvl1pPr>
              <a:defRPr sz="1600"/>
            </a:lvl1pPr>
            <a:lvl2pPr>
              <a:defRPr sz="13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2B5C4F-57F6-9379-68CB-CA2B68888937}"/>
              </a:ext>
            </a:extLst>
          </p:cNvPr>
          <p:cNvSpPr>
            <a:spLocks noGrp="1"/>
          </p:cNvSpPr>
          <p:nvPr>
            <p:ph type="title"/>
          </p:nvPr>
        </p:nvSpPr>
        <p:spPr>
          <a:xfrm>
            <a:off x="839788" y="365134"/>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0357E1F-6887-971D-2A23-40A0CA87C54C}"/>
              </a:ext>
            </a:extLst>
          </p:cNvPr>
          <p:cNvSpPr>
            <a:spLocks noGrp="1"/>
          </p:cNvSpPr>
          <p:nvPr>
            <p:ph type="body" idx="1"/>
          </p:nvPr>
        </p:nvSpPr>
        <p:spPr>
          <a:xfrm>
            <a:off x="839864" y="1681163"/>
            <a:ext cx="5157787" cy="823912"/>
          </a:xfrm>
        </p:spPr>
        <p:txBody>
          <a:bodyPr anchor="b"/>
          <a:lstStyle>
            <a:lvl1pPr marL="0" indent="0">
              <a:buNone/>
              <a:defRPr sz="2400" b="1"/>
            </a:lvl1pPr>
            <a:lvl2pPr marL="450582" indent="0">
              <a:buNone/>
              <a:defRPr sz="2000" b="1"/>
            </a:lvl2pPr>
            <a:lvl3pPr marL="901193" indent="0">
              <a:buNone/>
              <a:defRPr sz="1800" b="1"/>
            </a:lvl3pPr>
            <a:lvl4pPr marL="1351744" indent="0">
              <a:buNone/>
              <a:defRPr sz="1600" b="1"/>
            </a:lvl4pPr>
            <a:lvl5pPr marL="1802329" indent="0">
              <a:buNone/>
              <a:defRPr sz="1600" b="1"/>
            </a:lvl5pPr>
            <a:lvl6pPr marL="2252887" indent="0">
              <a:buNone/>
              <a:defRPr sz="1600" b="1"/>
            </a:lvl6pPr>
            <a:lvl7pPr marL="2703463" indent="0">
              <a:buNone/>
              <a:defRPr sz="1600" b="1"/>
            </a:lvl7pPr>
            <a:lvl8pPr marL="3154033" indent="0">
              <a:buNone/>
              <a:defRPr sz="1600" b="1"/>
            </a:lvl8pPr>
            <a:lvl9pPr marL="36046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4E9280E9-86FA-35E7-9FB5-3A6F8C63A1D8}"/>
              </a:ext>
            </a:extLst>
          </p:cNvPr>
          <p:cNvSpPr>
            <a:spLocks noGrp="1"/>
          </p:cNvSpPr>
          <p:nvPr>
            <p:ph sz="half" idx="2"/>
          </p:nvPr>
        </p:nvSpPr>
        <p:spPr>
          <a:xfrm>
            <a:off x="839864"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00BDFE85-55C0-B2C3-23CD-8B598ED93615}"/>
              </a:ext>
            </a:extLst>
          </p:cNvPr>
          <p:cNvSpPr>
            <a:spLocks noGrp="1"/>
          </p:cNvSpPr>
          <p:nvPr>
            <p:ph type="body" sz="quarter" idx="3"/>
          </p:nvPr>
        </p:nvSpPr>
        <p:spPr>
          <a:xfrm>
            <a:off x="6172203" y="1681163"/>
            <a:ext cx="5183188" cy="823912"/>
          </a:xfrm>
        </p:spPr>
        <p:txBody>
          <a:bodyPr anchor="b"/>
          <a:lstStyle>
            <a:lvl1pPr marL="0" indent="0">
              <a:buNone/>
              <a:defRPr sz="2400" b="1"/>
            </a:lvl1pPr>
            <a:lvl2pPr marL="450582" indent="0">
              <a:buNone/>
              <a:defRPr sz="2000" b="1"/>
            </a:lvl2pPr>
            <a:lvl3pPr marL="901193" indent="0">
              <a:buNone/>
              <a:defRPr sz="1800" b="1"/>
            </a:lvl3pPr>
            <a:lvl4pPr marL="1351744" indent="0">
              <a:buNone/>
              <a:defRPr sz="1600" b="1"/>
            </a:lvl4pPr>
            <a:lvl5pPr marL="1802329" indent="0">
              <a:buNone/>
              <a:defRPr sz="1600" b="1"/>
            </a:lvl5pPr>
            <a:lvl6pPr marL="2252887" indent="0">
              <a:buNone/>
              <a:defRPr sz="1600" b="1"/>
            </a:lvl6pPr>
            <a:lvl7pPr marL="2703463" indent="0">
              <a:buNone/>
              <a:defRPr sz="1600" b="1"/>
            </a:lvl7pPr>
            <a:lvl8pPr marL="3154033" indent="0">
              <a:buNone/>
              <a:defRPr sz="1600" b="1"/>
            </a:lvl8pPr>
            <a:lvl9pPr marL="36046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B69B5112-6423-F9BD-A094-65232CB7634C}"/>
              </a:ext>
            </a:extLst>
          </p:cNvPr>
          <p:cNvSpPr>
            <a:spLocks noGrp="1"/>
          </p:cNvSpPr>
          <p:nvPr>
            <p:ph sz="quarter" idx="4"/>
          </p:nvPr>
        </p:nvSpPr>
        <p:spPr>
          <a:xfrm>
            <a:off x="6172203"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1E06FE-6C08-A2A4-AE06-556C0408A403}"/>
              </a:ext>
            </a:extLst>
          </p:cNvPr>
          <p:cNvSpPr>
            <a:spLocks noGrp="1"/>
          </p:cNvSpPr>
          <p:nvPr>
            <p:ph type="dt" sz="half" idx="10"/>
          </p:nvPr>
        </p:nvSpPr>
        <p:spPr/>
        <p:txBody>
          <a:bodyPr/>
          <a:lstStyle/>
          <a:p>
            <a:fld id="{0143AF26-91CC-4706-83BB-087030938492}" type="datetimeFigureOut">
              <a:rPr lang="en-US" smtClean="0"/>
              <a:t>10/17/2024</a:t>
            </a:fld>
            <a:endParaRPr lang="en-US"/>
          </a:p>
        </p:txBody>
      </p:sp>
      <p:sp>
        <p:nvSpPr>
          <p:cNvPr id="8" name="Footer Placeholder 7">
            <a:extLst>
              <a:ext uri="{FF2B5EF4-FFF2-40B4-BE49-F238E27FC236}">
                <a16:creationId xmlns:a16="http://schemas.microsoft.com/office/drawing/2014/main" xmlns="" id="{22FD0DCC-9EC2-53E3-7FC0-2ECE4D4A355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1AB5BE85-606F-BFCE-E1E2-CB71D47B0692}"/>
              </a:ext>
            </a:extLst>
          </p:cNvPr>
          <p:cNvSpPr>
            <a:spLocks noGrp="1"/>
          </p:cNvSpPr>
          <p:nvPr>
            <p:ph type="sldNum" sz="quarter" idx="12"/>
          </p:nvPr>
        </p:nvSpPr>
        <p:spPr/>
        <p:txBody>
          <a:bodyPr/>
          <a:lstStyle/>
          <a:p>
            <a:fld id="{A5230DA5-D02B-42F4-A4A2-5CCA4F984483}" type="slidenum">
              <a:rPr lang="en-US" smtClean="0"/>
              <a:t>‹#›</a:t>
            </a:fld>
            <a:endParaRPr lang="en-US"/>
          </a:p>
        </p:txBody>
      </p:sp>
    </p:spTree>
    <p:extLst>
      <p:ext uri="{BB962C8B-B14F-4D97-AF65-F5344CB8AC3E}">
        <p14:creationId xmlns:p14="http://schemas.microsoft.com/office/powerpoint/2010/main" val="956013150"/>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00" b="1"/>
            </a:lvl1pPr>
          </a:lstStyle>
          <a:p>
            <a:r>
              <a:rPr lang="en-US"/>
              <a:t>Click to edit Master title style</a:t>
            </a:r>
          </a:p>
        </p:txBody>
      </p:sp>
      <p:sp>
        <p:nvSpPr>
          <p:cNvPr id="3" name="Content Placeholder 2"/>
          <p:cNvSpPr>
            <a:spLocks noGrp="1"/>
          </p:cNvSpPr>
          <p:nvPr>
            <p:ph idx="1"/>
          </p:nvPr>
        </p:nvSpPr>
        <p:spPr>
          <a:xfrm>
            <a:off x="2383375" y="182123"/>
            <a:ext cx="3407833" cy="3902075"/>
          </a:xfrm>
        </p:spPr>
        <p:txBody>
          <a:bodyPr/>
          <a:lstStyle>
            <a:lvl1pPr>
              <a:defRPr sz="2100"/>
            </a:lvl1pPr>
            <a:lvl2pPr>
              <a:defRPr sz="1900"/>
            </a:lvl2pPr>
            <a:lvl3pPr>
              <a:defRPr sz="16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823"/>
            <a:ext cx="2005542" cy="3127375"/>
          </a:xfrm>
        </p:spPr>
        <p:txBody>
          <a:bodyPr/>
          <a:lstStyle>
            <a:lvl1pPr marL="0" indent="0">
              <a:buNone/>
              <a:defRPr sz="900"/>
            </a:lvl1pPr>
            <a:lvl2pPr marL="302100" indent="0">
              <a:buNone/>
              <a:defRPr sz="800"/>
            </a:lvl2pPr>
            <a:lvl3pPr marL="604179" indent="0">
              <a:buNone/>
              <a:defRPr sz="700"/>
            </a:lvl3pPr>
            <a:lvl4pPr marL="906233" indent="0">
              <a:buNone/>
              <a:defRPr sz="600"/>
            </a:lvl4pPr>
            <a:lvl5pPr marL="1208275" indent="0">
              <a:buNone/>
              <a:defRPr sz="600"/>
            </a:lvl5pPr>
            <a:lvl6pPr marL="1510350" indent="0">
              <a:buNone/>
              <a:defRPr sz="600"/>
            </a:lvl6pPr>
            <a:lvl7pPr marL="1812432" indent="0">
              <a:buNone/>
              <a:defRPr sz="600"/>
            </a:lvl7pPr>
            <a:lvl8pPr marL="2114498" indent="0">
              <a:buNone/>
              <a:defRPr sz="600"/>
            </a:lvl8pPr>
            <a:lvl9pPr marL="2416564"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89"/>
            <a:ext cx="3657600" cy="377825"/>
          </a:xfrm>
        </p:spPr>
        <p:txBody>
          <a:bodyPr anchor="b"/>
          <a:lstStyle>
            <a:lvl1pPr algn="l">
              <a:defRPr sz="1300"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00"/>
            </a:lvl1pPr>
            <a:lvl2pPr marL="302100" indent="0">
              <a:buNone/>
              <a:defRPr sz="1900"/>
            </a:lvl2pPr>
            <a:lvl3pPr marL="604179" indent="0">
              <a:buNone/>
              <a:defRPr sz="1600"/>
            </a:lvl3pPr>
            <a:lvl4pPr marL="906233" indent="0">
              <a:buNone/>
              <a:defRPr sz="1300"/>
            </a:lvl4pPr>
            <a:lvl5pPr marL="1208275" indent="0">
              <a:buNone/>
              <a:defRPr sz="1300"/>
            </a:lvl5pPr>
            <a:lvl6pPr marL="1510350" indent="0">
              <a:buNone/>
              <a:defRPr sz="1300"/>
            </a:lvl6pPr>
            <a:lvl7pPr marL="1812432" indent="0">
              <a:buNone/>
              <a:defRPr sz="1300"/>
            </a:lvl7pPr>
            <a:lvl8pPr marL="2114498" indent="0">
              <a:buNone/>
              <a:defRPr sz="1300"/>
            </a:lvl8pPr>
            <a:lvl9pPr marL="2416564" indent="0">
              <a:buNone/>
              <a:defRPr sz="1300"/>
            </a:lvl9pPr>
          </a:lstStyle>
          <a:p>
            <a:endParaRPr lang="en-US"/>
          </a:p>
        </p:txBody>
      </p:sp>
      <p:sp>
        <p:nvSpPr>
          <p:cNvPr id="4" name="Text Placeholder 3"/>
          <p:cNvSpPr>
            <a:spLocks noGrp="1"/>
          </p:cNvSpPr>
          <p:nvPr>
            <p:ph type="body" sz="half" idx="2"/>
          </p:nvPr>
        </p:nvSpPr>
        <p:spPr>
          <a:xfrm>
            <a:off x="1194859" y="3578252"/>
            <a:ext cx="3657600" cy="536575"/>
          </a:xfrm>
        </p:spPr>
        <p:txBody>
          <a:bodyPr/>
          <a:lstStyle>
            <a:lvl1pPr marL="0" indent="0">
              <a:buNone/>
              <a:defRPr sz="900"/>
            </a:lvl1pPr>
            <a:lvl2pPr marL="302100" indent="0">
              <a:buNone/>
              <a:defRPr sz="800"/>
            </a:lvl2pPr>
            <a:lvl3pPr marL="604179" indent="0">
              <a:buNone/>
              <a:defRPr sz="700"/>
            </a:lvl3pPr>
            <a:lvl4pPr marL="906233" indent="0">
              <a:buNone/>
              <a:defRPr sz="600"/>
            </a:lvl4pPr>
            <a:lvl5pPr marL="1208275" indent="0">
              <a:buNone/>
              <a:defRPr sz="600"/>
            </a:lvl5pPr>
            <a:lvl6pPr marL="1510350" indent="0">
              <a:buNone/>
              <a:defRPr sz="600"/>
            </a:lvl6pPr>
            <a:lvl7pPr marL="1812432" indent="0">
              <a:buNone/>
              <a:defRPr sz="600"/>
            </a:lvl7pPr>
            <a:lvl8pPr marL="2114498" indent="0">
              <a:buNone/>
              <a:defRPr sz="600"/>
            </a:lvl8pPr>
            <a:lvl9pPr marL="2416564"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128"/>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128"/>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2520" indent="0" algn="ctr">
              <a:buNone/>
              <a:defRPr>
                <a:solidFill>
                  <a:schemeClr val="tx1">
                    <a:tint val="75000"/>
                  </a:schemeClr>
                </a:solidFill>
              </a:defRPr>
            </a:lvl2pPr>
            <a:lvl3pPr marL="605019" indent="0" algn="ctr">
              <a:buNone/>
              <a:defRPr>
                <a:solidFill>
                  <a:schemeClr val="tx1">
                    <a:tint val="75000"/>
                  </a:schemeClr>
                </a:solidFill>
              </a:defRPr>
            </a:lvl3pPr>
            <a:lvl4pPr marL="907493" indent="0" algn="ctr">
              <a:buNone/>
              <a:defRPr>
                <a:solidFill>
                  <a:schemeClr val="tx1">
                    <a:tint val="75000"/>
                  </a:schemeClr>
                </a:solidFill>
              </a:defRPr>
            </a:lvl4pPr>
            <a:lvl5pPr marL="1209969" indent="0" algn="ctr">
              <a:buNone/>
              <a:defRPr>
                <a:solidFill>
                  <a:schemeClr val="tx1">
                    <a:tint val="75000"/>
                  </a:schemeClr>
                </a:solidFill>
              </a:defRPr>
            </a:lvl5pPr>
            <a:lvl6pPr marL="1512464" indent="0" algn="ctr">
              <a:buNone/>
              <a:defRPr>
                <a:solidFill>
                  <a:schemeClr val="tx1">
                    <a:tint val="75000"/>
                  </a:schemeClr>
                </a:solidFill>
              </a:defRPr>
            </a:lvl6pPr>
            <a:lvl7pPr marL="1814966" indent="0" algn="ctr">
              <a:buNone/>
              <a:defRPr>
                <a:solidFill>
                  <a:schemeClr val="tx1">
                    <a:tint val="75000"/>
                  </a:schemeClr>
                </a:solidFill>
              </a:defRPr>
            </a:lvl7pPr>
            <a:lvl8pPr marL="2117464" indent="0" algn="ctr">
              <a:buNone/>
              <a:defRPr>
                <a:solidFill>
                  <a:schemeClr val="tx1">
                    <a:tint val="75000"/>
                  </a:schemeClr>
                </a:solidFill>
              </a:defRPr>
            </a:lvl8pPr>
            <a:lvl9pPr marL="2419951"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700" b="1" cap="all"/>
            </a:lvl1pPr>
          </a:lstStyle>
          <a:p>
            <a:r>
              <a:rPr lang="en-US"/>
              <a:t>Click to edit Master title style</a:t>
            </a:r>
          </a:p>
        </p:txBody>
      </p:sp>
      <p:sp>
        <p:nvSpPr>
          <p:cNvPr id="3" name="Text Placeholder 2"/>
          <p:cNvSpPr>
            <a:spLocks noGrp="1"/>
          </p:cNvSpPr>
          <p:nvPr>
            <p:ph type="body" idx="1"/>
          </p:nvPr>
        </p:nvSpPr>
        <p:spPr>
          <a:xfrm>
            <a:off x="481542" y="1937814"/>
            <a:ext cx="5181600" cy="1000125"/>
          </a:xfrm>
        </p:spPr>
        <p:txBody>
          <a:bodyPr anchor="b"/>
          <a:lstStyle>
            <a:lvl1pPr marL="0" indent="0">
              <a:buNone/>
              <a:defRPr sz="1300">
                <a:solidFill>
                  <a:schemeClr val="tx1">
                    <a:tint val="75000"/>
                  </a:schemeClr>
                </a:solidFill>
              </a:defRPr>
            </a:lvl1pPr>
            <a:lvl2pPr marL="302520" indent="0">
              <a:buNone/>
              <a:defRPr sz="1200">
                <a:solidFill>
                  <a:schemeClr val="tx1">
                    <a:tint val="75000"/>
                  </a:schemeClr>
                </a:solidFill>
              </a:defRPr>
            </a:lvl2pPr>
            <a:lvl3pPr marL="605019" indent="0">
              <a:buNone/>
              <a:defRPr sz="1100">
                <a:solidFill>
                  <a:schemeClr val="tx1">
                    <a:tint val="75000"/>
                  </a:schemeClr>
                </a:solidFill>
              </a:defRPr>
            </a:lvl3pPr>
            <a:lvl4pPr marL="907493" indent="0">
              <a:buNone/>
              <a:defRPr sz="900">
                <a:solidFill>
                  <a:schemeClr val="tx1">
                    <a:tint val="75000"/>
                  </a:schemeClr>
                </a:solidFill>
              </a:defRPr>
            </a:lvl4pPr>
            <a:lvl5pPr marL="1209969" indent="0">
              <a:buNone/>
              <a:defRPr sz="900">
                <a:solidFill>
                  <a:schemeClr val="tx1">
                    <a:tint val="75000"/>
                  </a:schemeClr>
                </a:solidFill>
              </a:defRPr>
            </a:lvl5pPr>
            <a:lvl6pPr marL="1512464" indent="0">
              <a:buNone/>
              <a:defRPr sz="900">
                <a:solidFill>
                  <a:schemeClr val="tx1">
                    <a:tint val="75000"/>
                  </a:schemeClr>
                </a:solidFill>
              </a:defRPr>
            </a:lvl6pPr>
            <a:lvl7pPr marL="1814966" indent="0">
              <a:buNone/>
              <a:defRPr sz="900">
                <a:solidFill>
                  <a:schemeClr val="tx1">
                    <a:tint val="75000"/>
                  </a:schemeClr>
                </a:solidFill>
              </a:defRPr>
            </a:lvl7pPr>
            <a:lvl8pPr marL="2117464" indent="0">
              <a:buNone/>
              <a:defRPr sz="900">
                <a:solidFill>
                  <a:schemeClr val="tx1">
                    <a:tint val="75000"/>
                  </a:schemeClr>
                </a:solidFill>
              </a:defRPr>
            </a:lvl8pPr>
            <a:lvl9pPr marL="2419951" indent="0">
              <a:buNone/>
              <a:defRPr sz="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2"/>
            <a:ext cx="2692400" cy="3017309"/>
          </a:xfrm>
        </p:spPr>
        <p:txBody>
          <a:bodyPr/>
          <a:lstStyle>
            <a:lvl1pPr>
              <a:defRPr sz="1900"/>
            </a:lvl1pPr>
            <a:lvl2pPr>
              <a:defRPr sz="1600"/>
            </a:lvl2pPr>
            <a:lvl3pPr>
              <a:defRPr sz="13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2"/>
            <a:ext cx="2692400" cy="3017309"/>
          </a:xfrm>
        </p:spPr>
        <p:txBody>
          <a:bodyPr/>
          <a:lstStyle>
            <a:lvl1pPr>
              <a:defRPr sz="1900"/>
            </a:lvl1pPr>
            <a:lvl2pPr>
              <a:defRPr sz="1600"/>
            </a:lvl2pPr>
            <a:lvl3pPr>
              <a:defRPr sz="13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BDBB6E-83E7-9BB7-BA20-83BDDD3B56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3DDB40B5-A6C7-AB80-16A8-CBE40DF11BC3}"/>
              </a:ext>
            </a:extLst>
          </p:cNvPr>
          <p:cNvSpPr>
            <a:spLocks noGrp="1"/>
          </p:cNvSpPr>
          <p:nvPr>
            <p:ph type="dt" sz="half" idx="10"/>
          </p:nvPr>
        </p:nvSpPr>
        <p:spPr/>
        <p:txBody>
          <a:bodyPr/>
          <a:lstStyle/>
          <a:p>
            <a:fld id="{0143AF26-91CC-4706-83BB-087030938492}" type="datetimeFigureOut">
              <a:rPr lang="en-US" smtClean="0"/>
              <a:t>10/17/2024</a:t>
            </a:fld>
            <a:endParaRPr lang="en-US"/>
          </a:p>
        </p:txBody>
      </p:sp>
      <p:sp>
        <p:nvSpPr>
          <p:cNvPr id="4" name="Footer Placeholder 3">
            <a:extLst>
              <a:ext uri="{FF2B5EF4-FFF2-40B4-BE49-F238E27FC236}">
                <a16:creationId xmlns:a16="http://schemas.microsoft.com/office/drawing/2014/main" xmlns="" id="{90CE306E-8DFA-9CFD-7CA5-B3D2D387AA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1F9FF2DF-D118-8189-AAFA-F6EDF62EBE34}"/>
              </a:ext>
            </a:extLst>
          </p:cNvPr>
          <p:cNvSpPr>
            <a:spLocks noGrp="1"/>
          </p:cNvSpPr>
          <p:nvPr>
            <p:ph type="sldNum" sz="quarter" idx="12"/>
          </p:nvPr>
        </p:nvSpPr>
        <p:spPr/>
        <p:txBody>
          <a:bodyPr/>
          <a:lstStyle/>
          <a:p>
            <a:fld id="{A5230DA5-D02B-42F4-A4A2-5CCA4F984483}" type="slidenum">
              <a:rPr lang="en-US" smtClean="0"/>
              <a:t>‹#›</a:t>
            </a:fld>
            <a:endParaRPr lang="en-US"/>
          </a:p>
        </p:txBody>
      </p:sp>
    </p:spTree>
    <p:extLst>
      <p:ext uri="{BB962C8B-B14F-4D97-AF65-F5344CB8AC3E}">
        <p14:creationId xmlns:p14="http://schemas.microsoft.com/office/powerpoint/2010/main" val="37021610"/>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26" y="1023409"/>
            <a:ext cx="2693459" cy="426508"/>
          </a:xfrm>
        </p:spPr>
        <p:txBody>
          <a:bodyPr anchor="b"/>
          <a:lstStyle>
            <a:lvl1pPr marL="0" indent="0">
              <a:buNone/>
              <a:defRPr sz="1600" b="1"/>
            </a:lvl1pPr>
            <a:lvl2pPr marL="302520" indent="0">
              <a:buNone/>
              <a:defRPr sz="1300" b="1"/>
            </a:lvl2pPr>
            <a:lvl3pPr marL="605019" indent="0">
              <a:buNone/>
              <a:defRPr sz="1200" b="1"/>
            </a:lvl3pPr>
            <a:lvl4pPr marL="907493" indent="0">
              <a:buNone/>
              <a:defRPr sz="1100" b="1"/>
            </a:lvl4pPr>
            <a:lvl5pPr marL="1209969" indent="0">
              <a:buNone/>
              <a:defRPr sz="1100" b="1"/>
            </a:lvl5pPr>
            <a:lvl6pPr marL="1512464" indent="0">
              <a:buNone/>
              <a:defRPr sz="1100" b="1"/>
            </a:lvl6pPr>
            <a:lvl7pPr marL="1814966" indent="0">
              <a:buNone/>
              <a:defRPr sz="1100" b="1"/>
            </a:lvl7pPr>
            <a:lvl8pPr marL="2117464" indent="0">
              <a:buNone/>
              <a:defRPr sz="1100" b="1"/>
            </a:lvl8pPr>
            <a:lvl9pPr marL="2419951" indent="0">
              <a:buNone/>
              <a:defRPr sz="1100" b="1"/>
            </a:lvl9pPr>
          </a:lstStyle>
          <a:p>
            <a:pPr lvl="0"/>
            <a:r>
              <a:rPr lang="en-US"/>
              <a:t>Click to edit Master text styles</a:t>
            </a:r>
          </a:p>
        </p:txBody>
      </p:sp>
      <p:sp>
        <p:nvSpPr>
          <p:cNvPr id="4" name="Content Placeholder 3"/>
          <p:cNvSpPr>
            <a:spLocks noGrp="1"/>
          </p:cNvSpPr>
          <p:nvPr>
            <p:ph sz="half" idx="2"/>
          </p:nvPr>
        </p:nvSpPr>
        <p:spPr>
          <a:xfrm>
            <a:off x="304826" y="1449917"/>
            <a:ext cx="2693459" cy="2634192"/>
          </a:xfrm>
        </p:spPr>
        <p:txBody>
          <a:bodyPr/>
          <a:lstStyle>
            <a:lvl1pPr>
              <a:defRPr sz="1600"/>
            </a:lvl1pPr>
            <a:lvl2pPr>
              <a:defRPr sz="13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6" y="1023409"/>
            <a:ext cx="2694517" cy="426508"/>
          </a:xfrm>
        </p:spPr>
        <p:txBody>
          <a:bodyPr anchor="b"/>
          <a:lstStyle>
            <a:lvl1pPr marL="0" indent="0">
              <a:buNone/>
              <a:defRPr sz="1600" b="1"/>
            </a:lvl1pPr>
            <a:lvl2pPr marL="302520" indent="0">
              <a:buNone/>
              <a:defRPr sz="1300" b="1"/>
            </a:lvl2pPr>
            <a:lvl3pPr marL="605019" indent="0">
              <a:buNone/>
              <a:defRPr sz="1200" b="1"/>
            </a:lvl3pPr>
            <a:lvl4pPr marL="907493" indent="0">
              <a:buNone/>
              <a:defRPr sz="1100" b="1"/>
            </a:lvl4pPr>
            <a:lvl5pPr marL="1209969" indent="0">
              <a:buNone/>
              <a:defRPr sz="1100" b="1"/>
            </a:lvl5pPr>
            <a:lvl6pPr marL="1512464" indent="0">
              <a:buNone/>
              <a:defRPr sz="1100" b="1"/>
            </a:lvl6pPr>
            <a:lvl7pPr marL="1814966" indent="0">
              <a:buNone/>
              <a:defRPr sz="1100" b="1"/>
            </a:lvl7pPr>
            <a:lvl8pPr marL="2117464" indent="0">
              <a:buNone/>
              <a:defRPr sz="1100" b="1"/>
            </a:lvl8pPr>
            <a:lvl9pPr marL="2419951" indent="0">
              <a:buNone/>
              <a:defRPr sz="1100" b="1"/>
            </a:lvl9pPr>
          </a:lstStyle>
          <a:p>
            <a:pPr lvl="0"/>
            <a:r>
              <a:rPr lang="en-US"/>
              <a:t>Click to edit Master text styles</a:t>
            </a:r>
          </a:p>
        </p:txBody>
      </p:sp>
      <p:sp>
        <p:nvSpPr>
          <p:cNvPr id="6" name="Content Placeholder 5"/>
          <p:cNvSpPr>
            <a:spLocks noGrp="1"/>
          </p:cNvSpPr>
          <p:nvPr>
            <p:ph sz="quarter" idx="4"/>
          </p:nvPr>
        </p:nvSpPr>
        <p:spPr>
          <a:xfrm>
            <a:off x="3096686" y="1449917"/>
            <a:ext cx="2694517" cy="2634192"/>
          </a:xfrm>
        </p:spPr>
        <p:txBody>
          <a:bodyPr/>
          <a:lstStyle>
            <a:lvl1pPr>
              <a:defRPr sz="1600"/>
            </a:lvl1pPr>
            <a:lvl2pPr>
              <a:defRPr sz="13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00" b="1"/>
            </a:lvl1pPr>
          </a:lstStyle>
          <a:p>
            <a:r>
              <a:rPr lang="en-US"/>
              <a:t>Click to edit Master title style</a:t>
            </a:r>
          </a:p>
        </p:txBody>
      </p:sp>
      <p:sp>
        <p:nvSpPr>
          <p:cNvPr id="3" name="Content Placeholder 2"/>
          <p:cNvSpPr>
            <a:spLocks noGrp="1"/>
          </p:cNvSpPr>
          <p:nvPr>
            <p:ph idx="1"/>
          </p:nvPr>
        </p:nvSpPr>
        <p:spPr>
          <a:xfrm>
            <a:off x="2383375" y="182109"/>
            <a:ext cx="3407833" cy="3902075"/>
          </a:xfrm>
        </p:spPr>
        <p:txBody>
          <a:bodyPr/>
          <a:lstStyle>
            <a:lvl1pPr>
              <a:defRPr sz="2100"/>
            </a:lvl1pPr>
            <a:lvl2pPr>
              <a:defRPr sz="1900"/>
            </a:lvl2pPr>
            <a:lvl3pPr>
              <a:defRPr sz="16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809"/>
            <a:ext cx="2005542" cy="3127375"/>
          </a:xfrm>
        </p:spPr>
        <p:txBody>
          <a:bodyPr/>
          <a:lstStyle>
            <a:lvl1pPr marL="0" indent="0">
              <a:buNone/>
              <a:defRPr sz="900"/>
            </a:lvl1pPr>
            <a:lvl2pPr marL="302520" indent="0">
              <a:buNone/>
              <a:defRPr sz="800"/>
            </a:lvl2pPr>
            <a:lvl3pPr marL="605019" indent="0">
              <a:buNone/>
              <a:defRPr sz="700"/>
            </a:lvl3pPr>
            <a:lvl4pPr marL="907493" indent="0">
              <a:buNone/>
              <a:defRPr sz="600"/>
            </a:lvl4pPr>
            <a:lvl5pPr marL="1209969" indent="0">
              <a:buNone/>
              <a:defRPr sz="600"/>
            </a:lvl5pPr>
            <a:lvl6pPr marL="1512464" indent="0">
              <a:buNone/>
              <a:defRPr sz="600"/>
            </a:lvl6pPr>
            <a:lvl7pPr marL="1814966" indent="0">
              <a:buNone/>
              <a:defRPr sz="600"/>
            </a:lvl7pPr>
            <a:lvl8pPr marL="2117464" indent="0">
              <a:buNone/>
              <a:defRPr sz="600"/>
            </a:lvl8pPr>
            <a:lvl9pPr marL="2419951"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75"/>
            <a:ext cx="3657600" cy="377825"/>
          </a:xfrm>
        </p:spPr>
        <p:txBody>
          <a:bodyPr anchor="b"/>
          <a:lstStyle>
            <a:lvl1pPr algn="l">
              <a:defRPr sz="1300"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00"/>
            </a:lvl1pPr>
            <a:lvl2pPr marL="302520" indent="0">
              <a:buNone/>
              <a:defRPr sz="1900"/>
            </a:lvl2pPr>
            <a:lvl3pPr marL="605019" indent="0">
              <a:buNone/>
              <a:defRPr sz="1600"/>
            </a:lvl3pPr>
            <a:lvl4pPr marL="907493" indent="0">
              <a:buNone/>
              <a:defRPr sz="1300"/>
            </a:lvl4pPr>
            <a:lvl5pPr marL="1209969" indent="0">
              <a:buNone/>
              <a:defRPr sz="1300"/>
            </a:lvl5pPr>
            <a:lvl6pPr marL="1512464" indent="0">
              <a:buNone/>
              <a:defRPr sz="1300"/>
            </a:lvl6pPr>
            <a:lvl7pPr marL="1814966" indent="0">
              <a:buNone/>
              <a:defRPr sz="1300"/>
            </a:lvl7pPr>
            <a:lvl8pPr marL="2117464" indent="0">
              <a:buNone/>
              <a:defRPr sz="1300"/>
            </a:lvl8pPr>
            <a:lvl9pPr marL="2419951" indent="0">
              <a:buNone/>
              <a:defRPr sz="1300"/>
            </a:lvl9pPr>
          </a:lstStyle>
          <a:p>
            <a:endParaRPr lang="en-US"/>
          </a:p>
        </p:txBody>
      </p:sp>
      <p:sp>
        <p:nvSpPr>
          <p:cNvPr id="4" name="Text Placeholder 3"/>
          <p:cNvSpPr>
            <a:spLocks noGrp="1"/>
          </p:cNvSpPr>
          <p:nvPr>
            <p:ph type="body" sz="half" idx="2"/>
          </p:nvPr>
        </p:nvSpPr>
        <p:spPr>
          <a:xfrm>
            <a:off x="1194859" y="3578252"/>
            <a:ext cx="3657600" cy="536575"/>
          </a:xfrm>
        </p:spPr>
        <p:txBody>
          <a:bodyPr/>
          <a:lstStyle>
            <a:lvl1pPr marL="0" indent="0">
              <a:buNone/>
              <a:defRPr sz="900"/>
            </a:lvl1pPr>
            <a:lvl2pPr marL="302520" indent="0">
              <a:buNone/>
              <a:defRPr sz="800"/>
            </a:lvl2pPr>
            <a:lvl3pPr marL="605019" indent="0">
              <a:buNone/>
              <a:defRPr sz="700"/>
            </a:lvl3pPr>
            <a:lvl4pPr marL="907493" indent="0">
              <a:buNone/>
              <a:defRPr sz="600"/>
            </a:lvl4pPr>
            <a:lvl5pPr marL="1209969" indent="0">
              <a:buNone/>
              <a:defRPr sz="600"/>
            </a:lvl5pPr>
            <a:lvl6pPr marL="1512464" indent="0">
              <a:buNone/>
              <a:defRPr sz="600"/>
            </a:lvl6pPr>
            <a:lvl7pPr marL="1814966" indent="0">
              <a:buNone/>
              <a:defRPr sz="600"/>
            </a:lvl7pPr>
            <a:lvl8pPr marL="2117464" indent="0">
              <a:buNone/>
              <a:defRPr sz="600"/>
            </a:lvl8pPr>
            <a:lvl9pPr marL="2419951"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128"/>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128"/>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2970" indent="0" algn="ctr">
              <a:buNone/>
              <a:defRPr>
                <a:solidFill>
                  <a:schemeClr val="tx1">
                    <a:tint val="75000"/>
                  </a:schemeClr>
                </a:solidFill>
              </a:defRPr>
            </a:lvl2pPr>
            <a:lvl3pPr marL="605919" indent="0" algn="ctr">
              <a:buNone/>
              <a:defRPr>
                <a:solidFill>
                  <a:schemeClr val="tx1">
                    <a:tint val="75000"/>
                  </a:schemeClr>
                </a:solidFill>
              </a:defRPr>
            </a:lvl3pPr>
            <a:lvl4pPr marL="908849" indent="0" algn="ctr">
              <a:buNone/>
              <a:defRPr>
                <a:solidFill>
                  <a:schemeClr val="tx1">
                    <a:tint val="75000"/>
                  </a:schemeClr>
                </a:solidFill>
              </a:defRPr>
            </a:lvl4pPr>
            <a:lvl5pPr marL="1211784" indent="0" algn="ctr">
              <a:buNone/>
              <a:defRPr>
                <a:solidFill>
                  <a:schemeClr val="tx1">
                    <a:tint val="75000"/>
                  </a:schemeClr>
                </a:solidFill>
              </a:defRPr>
            </a:lvl5pPr>
            <a:lvl6pPr marL="1514729" indent="0" algn="ctr">
              <a:buNone/>
              <a:defRPr>
                <a:solidFill>
                  <a:schemeClr val="tx1">
                    <a:tint val="75000"/>
                  </a:schemeClr>
                </a:solidFill>
              </a:defRPr>
            </a:lvl6pPr>
            <a:lvl7pPr marL="1817696" indent="0" algn="ctr">
              <a:buNone/>
              <a:defRPr>
                <a:solidFill>
                  <a:schemeClr val="tx1">
                    <a:tint val="75000"/>
                  </a:schemeClr>
                </a:solidFill>
              </a:defRPr>
            </a:lvl7pPr>
            <a:lvl8pPr marL="2120643" indent="0" algn="ctr">
              <a:buNone/>
              <a:defRPr>
                <a:solidFill>
                  <a:schemeClr val="tx1">
                    <a:tint val="75000"/>
                  </a:schemeClr>
                </a:solidFill>
              </a:defRPr>
            </a:lvl8pPr>
            <a:lvl9pPr marL="2423581"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700" b="1" cap="all"/>
            </a:lvl1pPr>
          </a:lstStyle>
          <a:p>
            <a:r>
              <a:rPr lang="en-US"/>
              <a:t>Click to edit Master title style</a:t>
            </a:r>
          </a:p>
        </p:txBody>
      </p:sp>
      <p:sp>
        <p:nvSpPr>
          <p:cNvPr id="3" name="Text Placeholder 2"/>
          <p:cNvSpPr>
            <a:spLocks noGrp="1"/>
          </p:cNvSpPr>
          <p:nvPr>
            <p:ph type="body" idx="1"/>
          </p:nvPr>
        </p:nvSpPr>
        <p:spPr>
          <a:xfrm>
            <a:off x="481542" y="1937814"/>
            <a:ext cx="5181600" cy="1000125"/>
          </a:xfrm>
        </p:spPr>
        <p:txBody>
          <a:bodyPr anchor="b"/>
          <a:lstStyle>
            <a:lvl1pPr marL="0" indent="0">
              <a:buNone/>
              <a:defRPr sz="1300">
                <a:solidFill>
                  <a:schemeClr val="tx1">
                    <a:tint val="75000"/>
                  </a:schemeClr>
                </a:solidFill>
              </a:defRPr>
            </a:lvl1pPr>
            <a:lvl2pPr marL="302970" indent="0">
              <a:buNone/>
              <a:defRPr sz="1200">
                <a:solidFill>
                  <a:schemeClr val="tx1">
                    <a:tint val="75000"/>
                  </a:schemeClr>
                </a:solidFill>
              </a:defRPr>
            </a:lvl2pPr>
            <a:lvl3pPr marL="605919" indent="0">
              <a:buNone/>
              <a:defRPr sz="1100">
                <a:solidFill>
                  <a:schemeClr val="tx1">
                    <a:tint val="75000"/>
                  </a:schemeClr>
                </a:solidFill>
              </a:defRPr>
            </a:lvl3pPr>
            <a:lvl4pPr marL="908849" indent="0">
              <a:buNone/>
              <a:defRPr sz="900">
                <a:solidFill>
                  <a:schemeClr val="tx1">
                    <a:tint val="75000"/>
                  </a:schemeClr>
                </a:solidFill>
              </a:defRPr>
            </a:lvl4pPr>
            <a:lvl5pPr marL="1211784" indent="0">
              <a:buNone/>
              <a:defRPr sz="900">
                <a:solidFill>
                  <a:schemeClr val="tx1">
                    <a:tint val="75000"/>
                  </a:schemeClr>
                </a:solidFill>
              </a:defRPr>
            </a:lvl5pPr>
            <a:lvl6pPr marL="1514729" indent="0">
              <a:buNone/>
              <a:defRPr sz="900">
                <a:solidFill>
                  <a:schemeClr val="tx1">
                    <a:tint val="75000"/>
                  </a:schemeClr>
                </a:solidFill>
              </a:defRPr>
            </a:lvl6pPr>
            <a:lvl7pPr marL="1817696" indent="0">
              <a:buNone/>
              <a:defRPr sz="900">
                <a:solidFill>
                  <a:schemeClr val="tx1">
                    <a:tint val="75000"/>
                  </a:schemeClr>
                </a:solidFill>
              </a:defRPr>
            </a:lvl7pPr>
            <a:lvl8pPr marL="2120643" indent="0">
              <a:buNone/>
              <a:defRPr sz="900">
                <a:solidFill>
                  <a:schemeClr val="tx1">
                    <a:tint val="75000"/>
                  </a:schemeClr>
                </a:solidFill>
              </a:defRPr>
            </a:lvl8pPr>
            <a:lvl9pPr marL="2423581" indent="0">
              <a:buNone/>
              <a:defRPr sz="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0FF15AFE-8669-66B1-0CCE-67EB9FEEAD5E}"/>
              </a:ext>
            </a:extLst>
          </p:cNvPr>
          <p:cNvSpPr>
            <a:spLocks noGrp="1"/>
          </p:cNvSpPr>
          <p:nvPr>
            <p:ph type="dt" sz="half" idx="10"/>
          </p:nvPr>
        </p:nvSpPr>
        <p:spPr/>
        <p:txBody>
          <a:bodyPr/>
          <a:lstStyle/>
          <a:p>
            <a:fld id="{0143AF26-91CC-4706-83BB-087030938492}" type="datetimeFigureOut">
              <a:rPr lang="en-US" smtClean="0"/>
              <a:t>10/17/2024</a:t>
            </a:fld>
            <a:endParaRPr lang="en-US"/>
          </a:p>
        </p:txBody>
      </p:sp>
      <p:sp>
        <p:nvSpPr>
          <p:cNvPr id="3" name="Footer Placeholder 2">
            <a:extLst>
              <a:ext uri="{FF2B5EF4-FFF2-40B4-BE49-F238E27FC236}">
                <a16:creationId xmlns:a16="http://schemas.microsoft.com/office/drawing/2014/main" xmlns="" id="{35DED421-7DD1-C061-3094-C06902D3A7C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87E3E9DD-929D-DEE9-4C59-98F1ACCE41E0}"/>
              </a:ext>
            </a:extLst>
          </p:cNvPr>
          <p:cNvSpPr>
            <a:spLocks noGrp="1"/>
          </p:cNvSpPr>
          <p:nvPr>
            <p:ph type="sldNum" sz="quarter" idx="12"/>
          </p:nvPr>
        </p:nvSpPr>
        <p:spPr/>
        <p:txBody>
          <a:bodyPr/>
          <a:lstStyle/>
          <a:p>
            <a:fld id="{A5230DA5-D02B-42F4-A4A2-5CCA4F984483}" type="slidenum">
              <a:rPr lang="en-US" smtClean="0"/>
              <a:t>‹#›</a:t>
            </a:fld>
            <a:endParaRPr lang="en-US"/>
          </a:p>
        </p:txBody>
      </p:sp>
    </p:spTree>
    <p:extLst>
      <p:ext uri="{BB962C8B-B14F-4D97-AF65-F5344CB8AC3E}">
        <p14:creationId xmlns:p14="http://schemas.microsoft.com/office/powerpoint/2010/main" val="1097348724"/>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2"/>
            <a:ext cx="2692400" cy="3017309"/>
          </a:xfrm>
        </p:spPr>
        <p:txBody>
          <a:bodyPr/>
          <a:lstStyle>
            <a:lvl1pPr>
              <a:defRPr sz="1900"/>
            </a:lvl1pPr>
            <a:lvl2pPr>
              <a:defRPr sz="1600"/>
            </a:lvl2pPr>
            <a:lvl3pPr>
              <a:defRPr sz="13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2"/>
            <a:ext cx="2692400" cy="3017309"/>
          </a:xfrm>
        </p:spPr>
        <p:txBody>
          <a:bodyPr/>
          <a:lstStyle>
            <a:lvl1pPr>
              <a:defRPr sz="1900"/>
            </a:lvl1pPr>
            <a:lvl2pPr>
              <a:defRPr sz="1600"/>
            </a:lvl2pPr>
            <a:lvl3pPr>
              <a:defRPr sz="13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26" y="1023409"/>
            <a:ext cx="2693459" cy="426508"/>
          </a:xfrm>
        </p:spPr>
        <p:txBody>
          <a:bodyPr anchor="b"/>
          <a:lstStyle>
            <a:lvl1pPr marL="0" indent="0">
              <a:buNone/>
              <a:defRPr sz="1600" b="1"/>
            </a:lvl1pPr>
            <a:lvl2pPr marL="302970" indent="0">
              <a:buNone/>
              <a:defRPr sz="1300" b="1"/>
            </a:lvl2pPr>
            <a:lvl3pPr marL="605919" indent="0">
              <a:buNone/>
              <a:defRPr sz="1200" b="1"/>
            </a:lvl3pPr>
            <a:lvl4pPr marL="908849" indent="0">
              <a:buNone/>
              <a:defRPr sz="1100" b="1"/>
            </a:lvl4pPr>
            <a:lvl5pPr marL="1211784" indent="0">
              <a:buNone/>
              <a:defRPr sz="1100" b="1"/>
            </a:lvl5pPr>
            <a:lvl6pPr marL="1514729" indent="0">
              <a:buNone/>
              <a:defRPr sz="1100" b="1"/>
            </a:lvl6pPr>
            <a:lvl7pPr marL="1817696" indent="0">
              <a:buNone/>
              <a:defRPr sz="1100" b="1"/>
            </a:lvl7pPr>
            <a:lvl8pPr marL="2120643" indent="0">
              <a:buNone/>
              <a:defRPr sz="1100" b="1"/>
            </a:lvl8pPr>
            <a:lvl9pPr marL="2423581" indent="0">
              <a:buNone/>
              <a:defRPr sz="1100" b="1"/>
            </a:lvl9pPr>
          </a:lstStyle>
          <a:p>
            <a:pPr lvl="0"/>
            <a:r>
              <a:rPr lang="en-US"/>
              <a:t>Click to edit Master text styles</a:t>
            </a:r>
          </a:p>
        </p:txBody>
      </p:sp>
      <p:sp>
        <p:nvSpPr>
          <p:cNvPr id="4" name="Content Placeholder 3"/>
          <p:cNvSpPr>
            <a:spLocks noGrp="1"/>
          </p:cNvSpPr>
          <p:nvPr>
            <p:ph sz="half" idx="2"/>
          </p:nvPr>
        </p:nvSpPr>
        <p:spPr>
          <a:xfrm>
            <a:off x="304826" y="1449917"/>
            <a:ext cx="2693459" cy="2634192"/>
          </a:xfrm>
        </p:spPr>
        <p:txBody>
          <a:bodyPr/>
          <a:lstStyle>
            <a:lvl1pPr>
              <a:defRPr sz="1600"/>
            </a:lvl1pPr>
            <a:lvl2pPr>
              <a:defRPr sz="13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6" y="1023409"/>
            <a:ext cx="2694517" cy="426508"/>
          </a:xfrm>
        </p:spPr>
        <p:txBody>
          <a:bodyPr anchor="b"/>
          <a:lstStyle>
            <a:lvl1pPr marL="0" indent="0">
              <a:buNone/>
              <a:defRPr sz="1600" b="1"/>
            </a:lvl1pPr>
            <a:lvl2pPr marL="302970" indent="0">
              <a:buNone/>
              <a:defRPr sz="1300" b="1"/>
            </a:lvl2pPr>
            <a:lvl3pPr marL="605919" indent="0">
              <a:buNone/>
              <a:defRPr sz="1200" b="1"/>
            </a:lvl3pPr>
            <a:lvl4pPr marL="908849" indent="0">
              <a:buNone/>
              <a:defRPr sz="1100" b="1"/>
            </a:lvl4pPr>
            <a:lvl5pPr marL="1211784" indent="0">
              <a:buNone/>
              <a:defRPr sz="1100" b="1"/>
            </a:lvl5pPr>
            <a:lvl6pPr marL="1514729" indent="0">
              <a:buNone/>
              <a:defRPr sz="1100" b="1"/>
            </a:lvl6pPr>
            <a:lvl7pPr marL="1817696" indent="0">
              <a:buNone/>
              <a:defRPr sz="1100" b="1"/>
            </a:lvl7pPr>
            <a:lvl8pPr marL="2120643" indent="0">
              <a:buNone/>
              <a:defRPr sz="1100" b="1"/>
            </a:lvl8pPr>
            <a:lvl9pPr marL="2423581" indent="0">
              <a:buNone/>
              <a:defRPr sz="1100" b="1"/>
            </a:lvl9pPr>
          </a:lstStyle>
          <a:p>
            <a:pPr lvl="0"/>
            <a:r>
              <a:rPr lang="en-US"/>
              <a:t>Click to edit Master text styles</a:t>
            </a:r>
          </a:p>
        </p:txBody>
      </p:sp>
      <p:sp>
        <p:nvSpPr>
          <p:cNvPr id="6" name="Content Placeholder 5"/>
          <p:cNvSpPr>
            <a:spLocks noGrp="1"/>
          </p:cNvSpPr>
          <p:nvPr>
            <p:ph sz="quarter" idx="4"/>
          </p:nvPr>
        </p:nvSpPr>
        <p:spPr>
          <a:xfrm>
            <a:off x="3096686" y="1449917"/>
            <a:ext cx="2694517" cy="2634192"/>
          </a:xfrm>
        </p:spPr>
        <p:txBody>
          <a:bodyPr/>
          <a:lstStyle>
            <a:lvl1pPr>
              <a:defRPr sz="1600"/>
            </a:lvl1pPr>
            <a:lvl2pPr>
              <a:defRPr sz="13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00" b="1"/>
            </a:lvl1pPr>
          </a:lstStyle>
          <a:p>
            <a:r>
              <a:rPr lang="en-US"/>
              <a:t>Click to edit Master title style</a:t>
            </a:r>
          </a:p>
        </p:txBody>
      </p:sp>
      <p:sp>
        <p:nvSpPr>
          <p:cNvPr id="3" name="Content Placeholder 2"/>
          <p:cNvSpPr>
            <a:spLocks noGrp="1"/>
          </p:cNvSpPr>
          <p:nvPr>
            <p:ph idx="1"/>
          </p:nvPr>
        </p:nvSpPr>
        <p:spPr>
          <a:xfrm>
            <a:off x="2383375" y="182094"/>
            <a:ext cx="3407833" cy="3902075"/>
          </a:xfrm>
        </p:spPr>
        <p:txBody>
          <a:bodyPr/>
          <a:lstStyle>
            <a:lvl1pPr>
              <a:defRPr sz="2100"/>
            </a:lvl1pPr>
            <a:lvl2pPr>
              <a:defRPr sz="1900"/>
            </a:lvl2pPr>
            <a:lvl3pPr>
              <a:defRPr sz="16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94"/>
            <a:ext cx="2005542" cy="3127375"/>
          </a:xfrm>
        </p:spPr>
        <p:txBody>
          <a:bodyPr/>
          <a:lstStyle>
            <a:lvl1pPr marL="0" indent="0">
              <a:buNone/>
              <a:defRPr sz="900"/>
            </a:lvl1pPr>
            <a:lvl2pPr marL="302970" indent="0">
              <a:buNone/>
              <a:defRPr sz="800"/>
            </a:lvl2pPr>
            <a:lvl3pPr marL="605919" indent="0">
              <a:buNone/>
              <a:defRPr sz="700"/>
            </a:lvl3pPr>
            <a:lvl4pPr marL="908849" indent="0">
              <a:buNone/>
              <a:defRPr sz="600"/>
            </a:lvl4pPr>
            <a:lvl5pPr marL="1211784" indent="0">
              <a:buNone/>
              <a:defRPr sz="600"/>
            </a:lvl5pPr>
            <a:lvl6pPr marL="1514729" indent="0">
              <a:buNone/>
              <a:defRPr sz="600"/>
            </a:lvl6pPr>
            <a:lvl7pPr marL="1817696" indent="0">
              <a:buNone/>
              <a:defRPr sz="600"/>
            </a:lvl7pPr>
            <a:lvl8pPr marL="2120643" indent="0">
              <a:buNone/>
              <a:defRPr sz="600"/>
            </a:lvl8pPr>
            <a:lvl9pPr marL="2423581"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60"/>
            <a:ext cx="3657600" cy="377825"/>
          </a:xfrm>
        </p:spPr>
        <p:txBody>
          <a:bodyPr anchor="b"/>
          <a:lstStyle>
            <a:lvl1pPr algn="l">
              <a:defRPr sz="1300"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00"/>
            </a:lvl1pPr>
            <a:lvl2pPr marL="302970" indent="0">
              <a:buNone/>
              <a:defRPr sz="1900"/>
            </a:lvl2pPr>
            <a:lvl3pPr marL="605919" indent="0">
              <a:buNone/>
              <a:defRPr sz="1600"/>
            </a:lvl3pPr>
            <a:lvl4pPr marL="908849" indent="0">
              <a:buNone/>
              <a:defRPr sz="1300"/>
            </a:lvl4pPr>
            <a:lvl5pPr marL="1211784" indent="0">
              <a:buNone/>
              <a:defRPr sz="1300"/>
            </a:lvl5pPr>
            <a:lvl6pPr marL="1514729" indent="0">
              <a:buNone/>
              <a:defRPr sz="1300"/>
            </a:lvl6pPr>
            <a:lvl7pPr marL="1817696" indent="0">
              <a:buNone/>
              <a:defRPr sz="1300"/>
            </a:lvl7pPr>
            <a:lvl8pPr marL="2120643" indent="0">
              <a:buNone/>
              <a:defRPr sz="1300"/>
            </a:lvl8pPr>
            <a:lvl9pPr marL="2423581" indent="0">
              <a:buNone/>
              <a:defRPr sz="1300"/>
            </a:lvl9pPr>
          </a:lstStyle>
          <a:p>
            <a:endParaRPr lang="en-US"/>
          </a:p>
        </p:txBody>
      </p:sp>
      <p:sp>
        <p:nvSpPr>
          <p:cNvPr id="4" name="Text Placeholder 3"/>
          <p:cNvSpPr>
            <a:spLocks noGrp="1"/>
          </p:cNvSpPr>
          <p:nvPr>
            <p:ph type="body" sz="half" idx="2"/>
          </p:nvPr>
        </p:nvSpPr>
        <p:spPr>
          <a:xfrm>
            <a:off x="1194859" y="3578252"/>
            <a:ext cx="3657600" cy="536575"/>
          </a:xfrm>
        </p:spPr>
        <p:txBody>
          <a:bodyPr/>
          <a:lstStyle>
            <a:lvl1pPr marL="0" indent="0">
              <a:buNone/>
              <a:defRPr sz="900"/>
            </a:lvl1pPr>
            <a:lvl2pPr marL="302970" indent="0">
              <a:buNone/>
              <a:defRPr sz="800"/>
            </a:lvl2pPr>
            <a:lvl3pPr marL="605919" indent="0">
              <a:buNone/>
              <a:defRPr sz="700"/>
            </a:lvl3pPr>
            <a:lvl4pPr marL="908849" indent="0">
              <a:buNone/>
              <a:defRPr sz="600"/>
            </a:lvl4pPr>
            <a:lvl5pPr marL="1211784" indent="0">
              <a:buNone/>
              <a:defRPr sz="600"/>
            </a:lvl5pPr>
            <a:lvl6pPr marL="1514729" indent="0">
              <a:buNone/>
              <a:defRPr sz="600"/>
            </a:lvl6pPr>
            <a:lvl7pPr marL="1817696" indent="0">
              <a:buNone/>
              <a:defRPr sz="600"/>
            </a:lvl7pPr>
            <a:lvl8pPr marL="2120643" indent="0">
              <a:buNone/>
              <a:defRPr sz="600"/>
            </a:lvl8pPr>
            <a:lvl9pPr marL="2423581"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128"/>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128"/>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3450" indent="0" algn="ctr">
              <a:buNone/>
              <a:defRPr>
                <a:solidFill>
                  <a:schemeClr val="tx1">
                    <a:tint val="75000"/>
                  </a:schemeClr>
                </a:solidFill>
              </a:defRPr>
            </a:lvl2pPr>
            <a:lvl3pPr marL="606879" indent="0" algn="ctr">
              <a:buNone/>
              <a:defRPr>
                <a:solidFill>
                  <a:schemeClr val="tx1">
                    <a:tint val="75000"/>
                  </a:schemeClr>
                </a:solidFill>
              </a:defRPr>
            </a:lvl3pPr>
            <a:lvl4pPr marL="910305" indent="0" algn="ctr">
              <a:buNone/>
              <a:defRPr>
                <a:solidFill>
                  <a:schemeClr val="tx1">
                    <a:tint val="75000"/>
                  </a:schemeClr>
                </a:solidFill>
              </a:defRPr>
            </a:lvl4pPr>
            <a:lvl5pPr marL="1213720" indent="0" algn="ctr">
              <a:buNone/>
              <a:defRPr>
                <a:solidFill>
                  <a:schemeClr val="tx1">
                    <a:tint val="75000"/>
                  </a:schemeClr>
                </a:solidFill>
              </a:defRPr>
            </a:lvl5pPr>
            <a:lvl6pPr marL="1517160" indent="0" algn="ctr">
              <a:buNone/>
              <a:defRPr>
                <a:solidFill>
                  <a:schemeClr val="tx1">
                    <a:tint val="75000"/>
                  </a:schemeClr>
                </a:solidFill>
              </a:defRPr>
            </a:lvl6pPr>
            <a:lvl7pPr marL="1820607" indent="0" algn="ctr">
              <a:buNone/>
              <a:defRPr>
                <a:solidFill>
                  <a:schemeClr val="tx1">
                    <a:tint val="75000"/>
                  </a:schemeClr>
                </a:solidFill>
              </a:defRPr>
            </a:lvl7pPr>
            <a:lvl8pPr marL="2124035" indent="0" algn="ctr">
              <a:buNone/>
              <a:defRPr>
                <a:solidFill>
                  <a:schemeClr val="tx1">
                    <a:tint val="75000"/>
                  </a:schemeClr>
                </a:solidFill>
              </a:defRPr>
            </a:lvl8pPr>
            <a:lvl9pPr marL="2427453"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75B3EC0-9310-680D-FC62-69BD90AF8935}"/>
              </a:ext>
            </a:extLst>
          </p:cNvPr>
          <p:cNvSpPr>
            <a:spLocks noGrp="1"/>
          </p:cNvSpPr>
          <p:nvPr>
            <p:ph type="title"/>
          </p:nvPr>
        </p:nvSpPr>
        <p:spPr>
          <a:xfrm>
            <a:off x="839934"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8C9A455F-FFDA-2AB8-9339-AABE60D3F536}"/>
              </a:ext>
            </a:extLst>
          </p:cNvPr>
          <p:cNvSpPr>
            <a:spLocks noGrp="1"/>
          </p:cNvSpPr>
          <p:nvPr>
            <p:ph idx="1"/>
          </p:nvPr>
        </p:nvSpPr>
        <p:spPr>
          <a:xfrm>
            <a:off x="5183188" y="98766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ED0EC45F-CB4A-D595-2EC0-8DE5E4DB3DAB}"/>
              </a:ext>
            </a:extLst>
          </p:cNvPr>
          <p:cNvSpPr>
            <a:spLocks noGrp="1"/>
          </p:cNvSpPr>
          <p:nvPr>
            <p:ph type="body" sz="half" idx="2"/>
          </p:nvPr>
        </p:nvSpPr>
        <p:spPr>
          <a:xfrm>
            <a:off x="839934" y="2057400"/>
            <a:ext cx="3932237" cy="3811588"/>
          </a:xfrm>
        </p:spPr>
        <p:txBody>
          <a:bodyPr/>
          <a:lstStyle>
            <a:lvl1pPr marL="0" indent="0">
              <a:buNone/>
              <a:defRPr sz="1600"/>
            </a:lvl1pPr>
            <a:lvl2pPr marL="450582" indent="0">
              <a:buNone/>
              <a:defRPr sz="1400"/>
            </a:lvl2pPr>
            <a:lvl3pPr marL="901193" indent="0">
              <a:buNone/>
              <a:defRPr sz="1200"/>
            </a:lvl3pPr>
            <a:lvl4pPr marL="1351744" indent="0">
              <a:buNone/>
              <a:defRPr sz="1000"/>
            </a:lvl4pPr>
            <a:lvl5pPr marL="1802329" indent="0">
              <a:buNone/>
              <a:defRPr sz="1000"/>
            </a:lvl5pPr>
            <a:lvl6pPr marL="2252887" indent="0">
              <a:buNone/>
              <a:defRPr sz="1000"/>
            </a:lvl6pPr>
            <a:lvl7pPr marL="2703463" indent="0">
              <a:buNone/>
              <a:defRPr sz="1000"/>
            </a:lvl7pPr>
            <a:lvl8pPr marL="3154033" indent="0">
              <a:buNone/>
              <a:defRPr sz="1000"/>
            </a:lvl8pPr>
            <a:lvl9pPr marL="36046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B8EF0E1-4416-2BDB-E8EB-17C68941E0D3}"/>
              </a:ext>
            </a:extLst>
          </p:cNvPr>
          <p:cNvSpPr>
            <a:spLocks noGrp="1"/>
          </p:cNvSpPr>
          <p:nvPr>
            <p:ph type="dt" sz="half" idx="10"/>
          </p:nvPr>
        </p:nvSpPr>
        <p:spPr/>
        <p:txBody>
          <a:bodyPr/>
          <a:lstStyle/>
          <a:p>
            <a:fld id="{0143AF26-91CC-4706-83BB-087030938492}" type="datetimeFigureOut">
              <a:rPr lang="en-US" smtClean="0"/>
              <a:t>10/17/2024</a:t>
            </a:fld>
            <a:endParaRPr lang="en-US"/>
          </a:p>
        </p:txBody>
      </p:sp>
      <p:sp>
        <p:nvSpPr>
          <p:cNvPr id="6" name="Footer Placeholder 5">
            <a:extLst>
              <a:ext uri="{FF2B5EF4-FFF2-40B4-BE49-F238E27FC236}">
                <a16:creationId xmlns:a16="http://schemas.microsoft.com/office/drawing/2014/main" xmlns="" id="{BEAE7B25-0E12-025A-2CC5-6BA5D10ADB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6C8A0F2D-774B-6728-F925-6D6D25748F8A}"/>
              </a:ext>
            </a:extLst>
          </p:cNvPr>
          <p:cNvSpPr>
            <a:spLocks noGrp="1"/>
          </p:cNvSpPr>
          <p:nvPr>
            <p:ph type="sldNum" sz="quarter" idx="12"/>
          </p:nvPr>
        </p:nvSpPr>
        <p:spPr/>
        <p:txBody>
          <a:bodyPr/>
          <a:lstStyle/>
          <a:p>
            <a:fld id="{A5230DA5-D02B-42F4-A4A2-5CCA4F984483}" type="slidenum">
              <a:rPr lang="en-US" smtClean="0"/>
              <a:t>‹#›</a:t>
            </a:fld>
            <a:endParaRPr lang="en-US"/>
          </a:p>
        </p:txBody>
      </p:sp>
    </p:spTree>
    <p:extLst>
      <p:ext uri="{BB962C8B-B14F-4D97-AF65-F5344CB8AC3E}">
        <p14:creationId xmlns:p14="http://schemas.microsoft.com/office/powerpoint/2010/main" val="2868825501"/>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700" b="1" cap="all"/>
            </a:lvl1pPr>
          </a:lstStyle>
          <a:p>
            <a:r>
              <a:rPr lang="en-US"/>
              <a:t>Click to edit Master title style</a:t>
            </a:r>
          </a:p>
        </p:txBody>
      </p:sp>
      <p:sp>
        <p:nvSpPr>
          <p:cNvPr id="3" name="Text Placeholder 2"/>
          <p:cNvSpPr>
            <a:spLocks noGrp="1"/>
          </p:cNvSpPr>
          <p:nvPr>
            <p:ph type="body" idx="1"/>
          </p:nvPr>
        </p:nvSpPr>
        <p:spPr>
          <a:xfrm>
            <a:off x="481542" y="1937814"/>
            <a:ext cx="5181600" cy="1000125"/>
          </a:xfrm>
        </p:spPr>
        <p:txBody>
          <a:bodyPr anchor="b"/>
          <a:lstStyle>
            <a:lvl1pPr marL="0" indent="0">
              <a:buNone/>
              <a:defRPr sz="1300">
                <a:solidFill>
                  <a:schemeClr val="tx1">
                    <a:tint val="75000"/>
                  </a:schemeClr>
                </a:solidFill>
              </a:defRPr>
            </a:lvl1pPr>
            <a:lvl2pPr marL="303450" indent="0">
              <a:buNone/>
              <a:defRPr sz="1200">
                <a:solidFill>
                  <a:schemeClr val="tx1">
                    <a:tint val="75000"/>
                  </a:schemeClr>
                </a:solidFill>
              </a:defRPr>
            </a:lvl2pPr>
            <a:lvl3pPr marL="606879" indent="0">
              <a:buNone/>
              <a:defRPr sz="1100">
                <a:solidFill>
                  <a:schemeClr val="tx1">
                    <a:tint val="75000"/>
                  </a:schemeClr>
                </a:solidFill>
              </a:defRPr>
            </a:lvl3pPr>
            <a:lvl4pPr marL="910305" indent="0">
              <a:buNone/>
              <a:defRPr sz="900">
                <a:solidFill>
                  <a:schemeClr val="tx1">
                    <a:tint val="75000"/>
                  </a:schemeClr>
                </a:solidFill>
              </a:defRPr>
            </a:lvl4pPr>
            <a:lvl5pPr marL="1213720" indent="0">
              <a:buNone/>
              <a:defRPr sz="900">
                <a:solidFill>
                  <a:schemeClr val="tx1">
                    <a:tint val="75000"/>
                  </a:schemeClr>
                </a:solidFill>
              </a:defRPr>
            </a:lvl5pPr>
            <a:lvl6pPr marL="1517160" indent="0">
              <a:buNone/>
              <a:defRPr sz="900">
                <a:solidFill>
                  <a:schemeClr val="tx1">
                    <a:tint val="75000"/>
                  </a:schemeClr>
                </a:solidFill>
              </a:defRPr>
            </a:lvl6pPr>
            <a:lvl7pPr marL="1820607" indent="0">
              <a:buNone/>
              <a:defRPr sz="900">
                <a:solidFill>
                  <a:schemeClr val="tx1">
                    <a:tint val="75000"/>
                  </a:schemeClr>
                </a:solidFill>
              </a:defRPr>
            </a:lvl7pPr>
            <a:lvl8pPr marL="2124035" indent="0">
              <a:buNone/>
              <a:defRPr sz="900">
                <a:solidFill>
                  <a:schemeClr val="tx1">
                    <a:tint val="75000"/>
                  </a:schemeClr>
                </a:solidFill>
              </a:defRPr>
            </a:lvl8pPr>
            <a:lvl9pPr marL="2427453" indent="0">
              <a:buNone/>
              <a:defRPr sz="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2"/>
            <a:ext cx="2692400" cy="3017309"/>
          </a:xfrm>
        </p:spPr>
        <p:txBody>
          <a:bodyPr/>
          <a:lstStyle>
            <a:lvl1pPr>
              <a:defRPr sz="1900"/>
            </a:lvl1pPr>
            <a:lvl2pPr>
              <a:defRPr sz="1600"/>
            </a:lvl2pPr>
            <a:lvl3pPr>
              <a:defRPr sz="13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2"/>
            <a:ext cx="2692400" cy="3017309"/>
          </a:xfrm>
        </p:spPr>
        <p:txBody>
          <a:bodyPr/>
          <a:lstStyle>
            <a:lvl1pPr>
              <a:defRPr sz="1900"/>
            </a:lvl1pPr>
            <a:lvl2pPr>
              <a:defRPr sz="1600"/>
            </a:lvl2pPr>
            <a:lvl3pPr>
              <a:defRPr sz="13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26" y="1023409"/>
            <a:ext cx="2693459" cy="426508"/>
          </a:xfrm>
        </p:spPr>
        <p:txBody>
          <a:bodyPr anchor="b"/>
          <a:lstStyle>
            <a:lvl1pPr marL="0" indent="0">
              <a:buNone/>
              <a:defRPr sz="1600" b="1"/>
            </a:lvl1pPr>
            <a:lvl2pPr marL="303450" indent="0">
              <a:buNone/>
              <a:defRPr sz="1300" b="1"/>
            </a:lvl2pPr>
            <a:lvl3pPr marL="606879" indent="0">
              <a:buNone/>
              <a:defRPr sz="1200" b="1"/>
            </a:lvl3pPr>
            <a:lvl4pPr marL="910305" indent="0">
              <a:buNone/>
              <a:defRPr sz="1100" b="1"/>
            </a:lvl4pPr>
            <a:lvl5pPr marL="1213720" indent="0">
              <a:buNone/>
              <a:defRPr sz="1100" b="1"/>
            </a:lvl5pPr>
            <a:lvl6pPr marL="1517160" indent="0">
              <a:buNone/>
              <a:defRPr sz="1100" b="1"/>
            </a:lvl6pPr>
            <a:lvl7pPr marL="1820607" indent="0">
              <a:buNone/>
              <a:defRPr sz="1100" b="1"/>
            </a:lvl7pPr>
            <a:lvl8pPr marL="2124035" indent="0">
              <a:buNone/>
              <a:defRPr sz="1100" b="1"/>
            </a:lvl8pPr>
            <a:lvl9pPr marL="2427453" indent="0">
              <a:buNone/>
              <a:defRPr sz="1100" b="1"/>
            </a:lvl9pPr>
          </a:lstStyle>
          <a:p>
            <a:pPr lvl="0"/>
            <a:r>
              <a:rPr lang="en-US"/>
              <a:t>Click to edit Master text styles</a:t>
            </a:r>
          </a:p>
        </p:txBody>
      </p:sp>
      <p:sp>
        <p:nvSpPr>
          <p:cNvPr id="4" name="Content Placeholder 3"/>
          <p:cNvSpPr>
            <a:spLocks noGrp="1"/>
          </p:cNvSpPr>
          <p:nvPr>
            <p:ph sz="half" idx="2"/>
          </p:nvPr>
        </p:nvSpPr>
        <p:spPr>
          <a:xfrm>
            <a:off x="304826" y="1449917"/>
            <a:ext cx="2693459" cy="2634192"/>
          </a:xfrm>
        </p:spPr>
        <p:txBody>
          <a:bodyPr/>
          <a:lstStyle>
            <a:lvl1pPr>
              <a:defRPr sz="1600"/>
            </a:lvl1pPr>
            <a:lvl2pPr>
              <a:defRPr sz="13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6" y="1023409"/>
            <a:ext cx="2694517" cy="426508"/>
          </a:xfrm>
        </p:spPr>
        <p:txBody>
          <a:bodyPr anchor="b"/>
          <a:lstStyle>
            <a:lvl1pPr marL="0" indent="0">
              <a:buNone/>
              <a:defRPr sz="1600" b="1"/>
            </a:lvl1pPr>
            <a:lvl2pPr marL="303450" indent="0">
              <a:buNone/>
              <a:defRPr sz="1300" b="1"/>
            </a:lvl2pPr>
            <a:lvl3pPr marL="606879" indent="0">
              <a:buNone/>
              <a:defRPr sz="1200" b="1"/>
            </a:lvl3pPr>
            <a:lvl4pPr marL="910305" indent="0">
              <a:buNone/>
              <a:defRPr sz="1100" b="1"/>
            </a:lvl4pPr>
            <a:lvl5pPr marL="1213720" indent="0">
              <a:buNone/>
              <a:defRPr sz="1100" b="1"/>
            </a:lvl5pPr>
            <a:lvl6pPr marL="1517160" indent="0">
              <a:buNone/>
              <a:defRPr sz="1100" b="1"/>
            </a:lvl6pPr>
            <a:lvl7pPr marL="1820607" indent="0">
              <a:buNone/>
              <a:defRPr sz="1100" b="1"/>
            </a:lvl7pPr>
            <a:lvl8pPr marL="2124035" indent="0">
              <a:buNone/>
              <a:defRPr sz="1100" b="1"/>
            </a:lvl8pPr>
            <a:lvl9pPr marL="2427453" indent="0">
              <a:buNone/>
              <a:defRPr sz="1100" b="1"/>
            </a:lvl9pPr>
          </a:lstStyle>
          <a:p>
            <a:pPr lvl="0"/>
            <a:r>
              <a:rPr lang="en-US"/>
              <a:t>Click to edit Master text styles</a:t>
            </a:r>
          </a:p>
        </p:txBody>
      </p:sp>
      <p:sp>
        <p:nvSpPr>
          <p:cNvPr id="6" name="Content Placeholder 5"/>
          <p:cNvSpPr>
            <a:spLocks noGrp="1"/>
          </p:cNvSpPr>
          <p:nvPr>
            <p:ph sz="quarter" idx="4"/>
          </p:nvPr>
        </p:nvSpPr>
        <p:spPr>
          <a:xfrm>
            <a:off x="3096686" y="1449917"/>
            <a:ext cx="2694517" cy="2634192"/>
          </a:xfrm>
        </p:spPr>
        <p:txBody>
          <a:bodyPr/>
          <a:lstStyle>
            <a:lvl1pPr>
              <a:defRPr sz="1600"/>
            </a:lvl1pPr>
            <a:lvl2pPr>
              <a:defRPr sz="13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00" b="1"/>
            </a:lvl1pPr>
          </a:lstStyle>
          <a:p>
            <a:r>
              <a:rPr lang="en-US"/>
              <a:t>Click to edit Master title style</a:t>
            </a:r>
          </a:p>
        </p:txBody>
      </p:sp>
      <p:sp>
        <p:nvSpPr>
          <p:cNvPr id="3" name="Content Placeholder 2"/>
          <p:cNvSpPr>
            <a:spLocks noGrp="1"/>
          </p:cNvSpPr>
          <p:nvPr>
            <p:ph idx="1"/>
          </p:nvPr>
        </p:nvSpPr>
        <p:spPr>
          <a:xfrm>
            <a:off x="2383375" y="182078"/>
            <a:ext cx="3407833" cy="3902075"/>
          </a:xfrm>
        </p:spPr>
        <p:txBody>
          <a:bodyPr/>
          <a:lstStyle>
            <a:lvl1pPr>
              <a:defRPr sz="2100"/>
            </a:lvl1pPr>
            <a:lvl2pPr>
              <a:defRPr sz="1900"/>
            </a:lvl2pPr>
            <a:lvl3pPr>
              <a:defRPr sz="16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78"/>
            <a:ext cx="2005542" cy="3127375"/>
          </a:xfrm>
        </p:spPr>
        <p:txBody>
          <a:bodyPr/>
          <a:lstStyle>
            <a:lvl1pPr marL="0" indent="0">
              <a:buNone/>
              <a:defRPr sz="900"/>
            </a:lvl1pPr>
            <a:lvl2pPr marL="303450" indent="0">
              <a:buNone/>
              <a:defRPr sz="800"/>
            </a:lvl2pPr>
            <a:lvl3pPr marL="606879" indent="0">
              <a:buNone/>
              <a:defRPr sz="700"/>
            </a:lvl3pPr>
            <a:lvl4pPr marL="910305" indent="0">
              <a:buNone/>
              <a:defRPr sz="600"/>
            </a:lvl4pPr>
            <a:lvl5pPr marL="1213720" indent="0">
              <a:buNone/>
              <a:defRPr sz="600"/>
            </a:lvl5pPr>
            <a:lvl6pPr marL="1517160" indent="0">
              <a:buNone/>
              <a:defRPr sz="600"/>
            </a:lvl6pPr>
            <a:lvl7pPr marL="1820607" indent="0">
              <a:buNone/>
              <a:defRPr sz="600"/>
            </a:lvl7pPr>
            <a:lvl8pPr marL="2124035" indent="0">
              <a:buNone/>
              <a:defRPr sz="600"/>
            </a:lvl8pPr>
            <a:lvl9pPr marL="2427453"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44"/>
            <a:ext cx="3657600" cy="377825"/>
          </a:xfrm>
        </p:spPr>
        <p:txBody>
          <a:bodyPr anchor="b"/>
          <a:lstStyle>
            <a:lvl1pPr algn="l">
              <a:defRPr sz="1300"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00"/>
            </a:lvl1pPr>
            <a:lvl2pPr marL="303450" indent="0">
              <a:buNone/>
              <a:defRPr sz="1900"/>
            </a:lvl2pPr>
            <a:lvl3pPr marL="606879" indent="0">
              <a:buNone/>
              <a:defRPr sz="1600"/>
            </a:lvl3pPr>
            <a:lvl4pPr marL="910305" indent="0">
              <a:buNone/>
              <a:defRPr sz="1300"/>
            </a:lvl4pPr>
            <a:lvl5pPr marL="1213720" indent="0">
              <a:buNone/>
              <a:defRPr sz="1300"/>
            </a:lvl5pPr>
            <a:lvl6pPr marL="1517160" indent="0">
              <a:buNone/>
              <a:defRPr sz="1300"/>
            </a:lvl6pPr>
            <a:lvl7pPr marL="1820607" indent="0">
              <a:buNone/>
              <a:defRPr sz="1300"/>
            </a:lvl7pPr>
            <a:lvl8pPr marL="2124035" indent="0">
              <a:buNone/>
              <a:defRPr sz="1300"/>
            </a:lvl8pPr>
            <a:lvl9pPr marL="2427453" indent="0">
              <a:buNone/>
              <a:defRPr sz="1300"/>
            </a:lvl9pPr>
          </a:lstStyle>
          <a:p>
            <a:endParaRPr lang="en-US"/>
          </a:p>
        </p:txBody>
      </p:sp>
      <p:sp>
        <p:nvSpPr>
          <p:cNvPr id="4" name="Text Placeholder 3"/>
          <p:cNvSpPr>
            <a:spLocks noGrp="1"/>
          </p:cNvSpPr>
          <p:nvPr>
            <p:ph type="body" sz="half" idx="2"/>
          </p:nvPr>
        </p:nvSpPr>
        <p:spPr>
          <a:xfrm>
            <a:off x="1194859" y="3578252"/>
            <a:ext cx="3657600" cy="536575"/>
          </a:xfrm>
        </p:spPr>
        <p:txBody>
          <a:bodyPr/>
          <a:lstStyle>
            <a:lvl1pPr marL="0" indent="0">
              <a:buNone/>
              <a:defRPr sz="900"/>
            </a:lvl1pPr>
            <a:lvl2pPr marL="303450" indent="0">
              <a:buNone/>
              <a:defRPr sz="800"/>
            </a:lvl2pPr>
            <a:lvl3pPr marL="606879" indent="0">
              <a:buNone/>
              <a:defRPr sz="700"/>
            </a:lvl3pPr>
            <a:lvl4pPr marL="910305" indent="0">
              <a:buNone/>
              <a:defRPr sz="600"/>
            </a:lvl4pPr>
            <a:lvl5pPr marL="1213720" indent="0">
              <a:buNone/>
              <a:defRPr sz="600"/>
            </a:lvl5pPr>
            <a:lvl6pPr marL="1517160" indent="0">
              <a:buNone/>
              <a:defRPr sz="600"/>
            </a:lvl6pPr>
            <a:lvl7pPr marL="1820607" indent="0">
              <a:buNone/>
              <a:defRPr sz="600"/>
            </a:lvl7pPr>
            <a:lvl8pPr marL="2124035" indent="0">
              <a:buNone/>
              <a:defRPr sz="600"/>
            </a:lvl8pPr>
            <a:lvl9pPr marL="2427453"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128"/>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128"/>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3960" indent="0" algn="ctr">
              <a:buNone/>
              <a:defRPr>
                <a:solidFill>
                  <a:schemeClr val="tx1">
                    <a:tint val="75000"/>
                  </a:schemeClr>
                </a:solidFill>
              </a:defRPr>
            </a:lvl2pPr>
            <a:lvl3pPr marL="607899" indent="0" algn="ctr">
              <a:buNone/>
              <a:defRPr>
                <a:solidFill>
                  <a:schemeClr val="tx1">
                    <a:tint val="75000"/>
                  </a:schemeClr>
                </a:solidFill>
              </a:defRPr>
            </a:lvl3pPr>
            <a:lvl4pPr marL="911852" indent="0" algn="ctr">
              <a:buNone/>
              <a:defRPr>
                <a:solidFill>
                  <a:schemeClr val="tx1">
                    <a:tint val="75000"/>
                  </a:schemeClr>
                </a:solidFill>
              </a:defRPr>
            </a:lvl4pPr>
            <a:lvl5pPr marL="1215784" indent="0" algn="ctr">
              <a:buNone/>
              <a:defRPr>
                <a:solidFill>
                  <a:schemeClr val="tx1">
                    <a:tint val="75000"/>
                  </a:schemeClr>
                </a:solidFill>
              </a:defRPr>
            </a:lvl5pPr>
            <a:lvl6pPr marL="1519744" indent="0" algn="ctr">
              <a:buNone/>
              <a:defRPr>
                <a:solidFill>
                  <a:schemeClr val="tx1">
                    <a:tint val="75000"/>
                  </a:schemeClr>
                </a:solidFill>
              </a:defRPr>
            </a:lvl6pPr>
            <a:lvl7pPr marL="1823701" indent="0" algn="ctr">
              <a:buNone/>
              <a:defRPr>
                <a:solidFill>
                  <a:schemeClr val="tx1">
                    <a:tint val="75000"/>
                  </a:schemeClr>
                </a:solidFill>
              </a:defRPr>
            </a:lvl7pPr>
            <a:lvl8pPr marL="2127639" indent="0" algn="ctr">
              <a:buNone/>
              <a:defRPr>
                <a:solidFill>
                  <a:schemeClr val="tx1">
                    <a:tint val="75000"/>
                  </a:schemeClr>
                </a:solidFill>
              </a:defRPr>
            </a:lvl8pPr>
            <a:lvl9pPr marL="243158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62811A-D157-3580-51D8-E2C4AB8BC3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D63C4F4D-0A77-BB7B-58BB-0AA11D923FD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FAEF4AD-A682-9D0C-4742-BF6A59E9E604}"/>
              </a:ext>
            </a:extLst>
          </p:cNvPr>
          <p:cNvSpPr>
            <a:spLocks noGrp="1"/>
          </p:cNvSpPr>
          <p:nvPr>
            <p:ph type="dt" sz="half" idx="10"/>
          </p:nvPr>
        </p:nvSpPr>
        <p:spPr/>
        <p:txBody>
          <a:bodyPr/>
          <a:lstStyle/>
          <a:p>
            <a:fld id="{3A76745E-F6A4-4676-8F34-268EFE9BA641}" type="datetimeFigureOut">
              <a:rPr lang="en-US" smtClean="0"/>
              <a:t>10/17/2024</a:t>
            </a:fld>
            <a:endParaRPr lang="en-US"/>
          </a:p>
        </p:txBody>
      </p:sp>
      <p:sp>
        <p:nvSpPr>
          <p:cNvPr id="5" name="Footer Placeholder 4">
            <a:extLst>
              <a:ext uri="{FF2B5EF4-FFF2-40B4-BE49-F238E27FC236}">
                <a16:creationId xmlns:a16="http://schemas.microsoft.com/office/drawing/2014/main" xmlns="" id="{9171D89D-4341-5677-E205-C87AF41DE3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08513D00-9FCD-E227-4BEC-59D8B0809F6C}"/>
              </a:ext>
            </a:extLst>
          </p:cNvPr>
          <p:cNvSpPr>
            <a:spLocks noGrp="1"/>
          </p:cNvSpPr>
          <p:nvPr>
            <p:ph type="sldNum" sz="quarter" idx="12"/>
          </p:nvPr>
        </p:nvSpPr>
        <p:spPr/>
        <p:txBody>
          <a:bodyPr/>
          <a:lstStyle/>
          <a:p>
            <a:fld id="{EDCEBCE7-8CFB-41A9-A0BC-06FD24870154}" type="slidenum">
              <a:rPr lang="en-US" smtClean="0"/>
              <a:t>‹#›</a:t>
            </a:fld>
            <a:endParaRPr lang="en-US"/>
          </a:p>
        </p:txBody>
      </p:sp>
    </p:spTree>
    <p:extLst>
      <p:ext uri="{BB962C8B-B14F-4D97-AF65-F5344CB8AC3E}">
        <p14:creationId xmlns:p14="http://schemas.microsoft.com/office/powerpoint/2010/main" val="11551972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6563FF-E977-AB9F-ABA5-0BB4FB4B0279}"/>
              </a:ext>
            </a:extLst>
          </p:cNvPr>
          <p:cNvSpPr>
            <a:spLocks noGrp="1"/>
          </p:cNvSpPr>
          <p:nvPr>
            <p:ph type="title"/>
          </p:nvPr>
        </p:nvSpPr>
        <p:spPr>
          <a:xfrm>
            <a:off x="839934"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FCAFCB2D-E097-A92D-526C-638EC0B1B98C}"/>
              </a:ext>
            </a:extLst>
          </p:cNvPr>
          <p:cNvSpPr>
            <a:spLocks noGrp="1"/>
          </p:cNvSpPr>
          <p:nvPr>
            <p:ph type="pic" idx="1"/>
          </p:nvPr>
        </p:nvSpPr>
        <p:spPr>
          <a:xfrm>
            <a:off x="5183188" y="987665"/>
            <a:ext cx="6172200" cy="4873625"/>
          </a:xfrm>
        </p:spPr>
        <p:txBody>
          <a:bodyPr/>
          <a:lstStyle>
            <a:lvl1pPr marL="0" indent="0">
              <a:buNone/>
              <a:defRPr sz="3200"/>
            </a:lvl1pPr>
            <a:lvl2pPr marL="450582" indent="0">
              <a:buNone/>
              <a:defRPr sz="2800"/>
            </a:lvl2pPr>
            <a:lvl3pPr marL="901193" indent="0">
              <a:buNone/>
              <a:defRPr sz="2400"/>
            </a:lvl3pPr>
            <a:lvl4pPr marL="1351744" indent="0">
              <a:buNone/>
              <a:defRPr sz="2000"/>
            </a:lvl4pPr>
            <a:lvl5pPr marL="1802329" indent="0">
              <a:buNone/>
              <a:defRPr sz="2000"/>
            </a:lvl5pPr>
            <a:lvl6pPr marL="2252887" indent="0">
              <a:buNone/>
              <a:defRPr sz="2000"/>
            </a:lvl6pPr>
            <a:lvl7pPr marL="2703463" indent="0">
              <a:buNone/>
              <a:defRPr sz="2000"/>
            </a:lvl7pPr>
            <a:lvl8pPr marL="3154033" indent="0">
              <a:buNone/>
              <a:defRPr sz="2000"/>
            </a:lvl8pPr>
            <a:lvl9pPr marL="3604609" indent="0">
              <a:buNone/>
              <a:defRPr sz="2000"/>
            </a:lvl9pPr>
          </a:lstStyle>
          <a:p>
            <a:endParaRPr lang="en-US"/>
          </a:p>
        </p:txBody>
      </p:sp>
      <p:sp>
        <p:nvSpPr>
          <p:cNvPr id="4" name="Text Placeholder 3">
            <a:extLst>
              <a:ext uri="{FF2B5EF4-FFF2-40B4-BE49-F238E27FC236}">
                <a16:creationId xmlns:a16="http://schemas.microsoft.com/office/drawing/2014/main" xmlns="" id="{A09B9B65-CCCE-B343-BB47-B54838E60942}"/>
              </a:ext>
            </a:extLst>
          </p:cNvPr>
          <p:cNvSpPr>
            <a:spLocks noGrp="1"/>
          </p:cNvSpPr>
          <p:nvPr>
            <p:ph type="body" sz="half" idx="2"/>
          </p:nvPr>
        </p:nvSpPr>
        <p:spPr>
          <a:xfrm>
            <a:off x="839934" y="2057400"/>
            <a:ext cx="3932237" cy="3811588"/>
          </a:xfrm>
        </p:spPr>
        <p:txBody>
          <a:bodyPr/>
          <a:lstStyle>
            <a:lvl1pPr marL="0" indent="0">
              <a:buNone/>
              <a:defRPr sz="1600"/>
            </a:lvl1pPr>
            <a:lvl2pPr marL="450582" indent="0">
              <a:buNone/>
              <a:defRPr sz="1400"/>
            </a:lvl2pPr>
            <a:lvl3pPr marL="901193" indent="0">
              <a:buNone/>
              <a:defRPr sz="1200"/>
            </a:lvl3pPr>
            <a:lvl4pPr marL="1351744" indent="0">
              <a:buNone/>
              <a:defRPr sz="1000"/>
            </a:lvl4pPr>
            <a:lvl5pPr marL="1802329" indent="0">
              <a:buNone/>
              <a:defRPr sz="1000"/>
            </a:lvl5pPr>
            <a:lvl6pPr marL="2252887" indent="0">
              <a:buNone/>
              <a:defRPr sz="1000"/>
            </a:lvl6pPr>
            <a:lvl7pPr marL="2703463" indent="0">
              <a:buNone/>
              <a:defRPr sz="1000"/>
            </a:lvl7pPr>
            <a:lvl8pPr marL="3154033" indent="0">
              <a:buNone/>
              <a:defRPr sz="1000"/>
            </a:lvl8pPr>
            <a:lvl9pPr marL="36046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4C50061F-F67C-25B4-1718-FC4C4BBB56B2}"/>
              </a:ext>
            </a:extLst>
          </p:cNvPr>
          <p:cNvSpPr>
            <a:spLocks noGrp="1"/>
          </p:cNvSpPr>
          <p:nvPr>
            <p:ph type="dt" sz="half" idx="10"/>
          </p:nvPr>
        </p:nvSpPr>
        <p:spPr/>
        <p:txBody>
          <a:bodyPr/>
          <a:lstStyle/>
          <a:p>
            <a:fld id="{0143AF26-91CC-4706-83BB-087030938492}" type="datetimeFigureOut">
              <a:rPr lang="en-US" smtClean="0"/>
              <a:t>10/17/2024</a:t>
            </a:fld>
            <a:endParaRPr lang="en-US"/>
          </a:p>
        </p:txBody>
      </p:sp>
      <p:sp>
        <p:nvSpPr>
          <p:cNvPr id="6" name="Footer Placeholder 5">
            <a:extLst>
              <a:ext uri="{FF2B5EF4-FFF2-40B4-BE49-F238E27FC236}">
                <a16:creationId xmlns:a16="http://schemas.microsoft.com/office/drawing/2014/main" xmlns="" id="{730CCCCE-DB2D-7672-0724-FB40AAE268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23BF941A-A6FB-6E5F-8887-F1233DE5A623}"/>
              </a:ext>
            </a:extLst>
          </p:cNvPr>
          <p:cNvSpPr>
            <a:spLocks noGrp="1"/>
          </p:cNvSpPr>
          <p:nvPr>
            <p:ph type="sldNum" sz="quarter" idx="12"/>
          </p:nvPr>
        </p:nvSpPr>
        <p:spPr/>
        <p:txBody>
          <a:bodyPr/>
          <a:lstStyle/>
          <a:p>
            <a:fld id="{A5230DA5-D02B-42F4-A4A2-5CCA4F984483}" type="slidenum">
              <a:rPr lang="en-US" smtClean="0"/>
              <a:t>‹#›</a:t>
            </a:fld>
            <a:endParaRPr lang="en-US"/>
          </a:p>
        </p:txBody>
      </p:sp>
    </p:spTree>
    <p:extLst>
      <p:ext uri="{BB962C8B-B14F-4D97-AF65-F5344CB8AC3E}">
        <p14:creationId xmlns:p14="http://schemas.microsoft.com/office/powerpoint/2010/main" val="1103595526"/>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700" b="1" cap="all"/>
            </a:lvl1pPr>
          </a:lstStyle>
          <a:p>
            <a:r>
              <a:rPr lang="en-US"/>
              <a:t>Click to edit Master title style</a:t>
            </a:r>
          </a:p>
        </p:txBody>
      </p:sp>
      <p:sp>
        <p:nvSpPr>
          <p:cNvPr id="3" name="Text Placeholder 2"/>
          <p:cNvSpPr>
            <a:spLocks noGrp="1"/>
          </p:cNvSpPr>
          <p:nvPr>
            <p:ph type="body" idx="1"/>
          </p:nvPr>
        </p:nvSpPr>
        <p:spPr>
          <a:xfrm>
            <a:off x="481542" y="1937814"/>
            <a:ext cx="5181600" cy="1000125"/>
          </a:xfrm>
        </p:spPr>
        <p:txBody>
          <a:bodyPr anchor="b"/>
          <a:lstStyle>
            <a:lvl1pPr marL="0" indent="0">
              <a:buNone/>
              <a:defRPr sz="1300">
                <a:solidFill>
                  <a:schemeClr val="tx1">
                    <a:tint val="75000"/>
                  </a:schemeClr>
                </a:solidFill>
              </a:defRPr>
            </a:lvl1pPr>
            <a:lvl2pPr marL="303960" indent="0">
              <a:buNone/>
              <a:defRPr sz="1200">
                <a:solidFill>
                  <a:schemeClr val="tx1">
                    <a:tint val="75000"/>
                  </a:schemeClr>
                </a:solidFill>
              </a:defRPr>
            </a:lvl2pPr>
            <a:lvl3pPr marL="607899" indent="0">
              <a:buNone/>
              <a:defRPr sz="1100">
                <a:solidFill>
                  <a:schemeClr val="tx1">
                    <a:tint val="75000"/>
                  </a:schemeClr>
                </a:solidFill>
              </a:defRPr>
            </a:lvl3pPr>
            <a:lvl4pPr marL="911852" indent="0">
              <a:buNone/>
              <a:defRPr sz="900">
                <a:solidFill>
                  <a:schemeClr val="tx1">
                    <a:tint val="75000"/>
                  </a:schemeClr>
                </a:solidFill>
              </a:defRPr>
            </a:lvl4pPr>
            <a:lvl5pPr marL="1215784" indent="0">
              <a:buNone/>
              <a:defRPr sz="900">
                <a:solidFill>
                  <a:schemeClr val="tx1">
                    <a:tint val="75000"/>
                  </a:schemeClr>
                </a:solidFill>
              </a:defRPr>
            </a:lvl5pPr>
            <a:lvl6pPr marL="1519744" indent="0">
              <a:buNone/>
              <a:defRPr sz="900">
                <a:solidFill>
                  <a:schemeClr val="tx1">
                    <a:tint val="75000"/>
                  </a:schemeClr>
                </a:solidFill>
              </a:defRPr>
            </a:lvl6pPr>
            <a:lvl7pPr marL="1823701" indent="0">
              <a:buNone/>
              <a:defRPr sz="900">
                <a:solidFill>
                  <a:schemeClr val="tx1">
                    <a:tint val="75000"/>
                  </a:schemeClr>
                </a:solidFill>
              </a:defRPr>
            </a:lvl7pPr>
            <a:lvl8pPr marL="2127639" indent="0">
              <a:buNone/>
              <a:defRPr sz="900">
                <a:solidFill>
                  <a:schemeClr val="tx1">
                    <a:tint val="75000"/>
                  </a:schemeClr>
                </a:solidFill>
              </a:defRPr>
            </a:lvl8pPr>
            <a:lvl9pPr marL="2431582" indent="0">
              <a:buNone/>
              <a:defRPr sz="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2"/>
            <a:ext cx="2692400" cy="3017309"/>
          </a:xfrm>
        </p:spPr>
        <p:txBody>
          <a:bodyPr/>
          <a:lstStyle>
            <a:lvl1pPr>
              <a:defRPr sz="1900"/>
            </a:lvl1pPr>
            <a:lvl2pPr>
              <a:defRPr sz="1600"/>
            </a:lvl2pPr>
            <a:lvl3pPr>
              <a:defRPr sz="13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2"/>
            <a:ext cx="2692400" cy="3017309"/>
          </a:xfrm>
        </p:spPr>
        <p:txBody>
          <a:bodyPr/>
          <a:lstStyle>
            <a:lvl1pPr>
              <a:defRPr sz="1900"/>
            </a:lvl1pPr>
            <a:lvl2pPr>
              <a:defRPr sz="1600"/>
            </a:lvl2pPr>
            <a:lvl3pPr>
              <a:defRPr sz="13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26" y="1023409"/>
            <a:ext cx="2693459" cy="426508"/>
          </a:xfrm>
        </p:spPr>
        <p:txBody>
          <a:bodyPr anchor="b"/>
          <a:lstStyle>
            <a:lvl1pPr marL="0" indent="0">
              <a:buNone/>
              <a:defRPr sz="1600" b="1"/>
            </a:lvl1pPr>
            <a:lvl2pPr marL="303960" indent="0">
              <a:buNone/>
              <a:defRPr sz="1300" b="1"/>
            </a:lvl2pPr>
            <a:lvl3pPr marL="607899" indent="0">
              <a:buNone/>
              <a:defRPr sz="1200" b="1"/>
            </a:lvl3pPr>
            <a:lvl4pPr marL="911852" indent="0">
              <a:buNone/>
              <a:defRPr sz="1100" b="1"/>
            </a:lvl4pPr>
            <a:lvl5pPr marL="1215784" indent="0">
              <a:buNone/>
              <a:defRPr sz="1100" b="1"/>
            </a:lvl5pPr>
            <a:lvl6pPr marL="1519744" indent="0">
              <a:buNone/>
              <a:defRPr sz="1100" b="1"/>
            </a:lvl6pPr>
            <a:lvl7pPr marL="1823701" indent="0">
              <a:buNone/>
              <a:defRPr sz="1100" b="1"/>
            </a:lvl7pPr>
            <a:lvl8pPr marL="2127639" indent="0">
              <a:buNone/>
              <a:defRPr sz="1100" b="1"/>
            </a:lvl8pPr>
            <a:lvl9pPr marL="2431582" indent="0">
              <a:buNone/>
              <a:defRPr sz="1100" b="1"/>
            </a:lvl9pPr>
          </a:lstStyle>
          <a:p>
            <a:pPr lvl="0"/>
            <a:r>
              <a:rPr lang="en-US"/>
              <a:t>Click to edit Master text styles</a:t>
            </a:r>
          </a:p>
        </p:txBody>
      </p:sp>
      <p:sp>
        <p:nvSpPr>
          <p:cNvPr id="4" name="Content Placeholder 3"/>
          <p:cNvSpPr>
            <a:spLocks noGrp="1"/>
          </p:cNvSpPr>
          <p:nvPr>
            <p:ph sz="half" idx="2"/>
          </p:nvPr>
        </p:nvSpPr>
        <p:spPr>
          <a:xfrm>
            <a:off x="304826" y="1449917"/>
            <a:ext cx="2693459" cy="2634192"/>
          </a:xfrm>
        </p:spPr>
        <p:txBody>
          <a:bodyPr/>
          <a:lstStyle>
            <a:lvl1pPr>
              <a:defRPr sz="1600"/>
            </a:lvl1pPr>
            <a:lvl2pPr>
              <a:defRPr sz="13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6" y="1023409"/>
            <a:ext cx="2694517" cy="426508"/>
          </a:xfrm>
        </p:spPr>
        <p:txBody>
          <a:bodyPr anchor="b"/>
          <a:lstStyle>
            <a:lvl1pPr marL="0" indent="0">
              <a:buNone/>
              <a:defRPr sz="1600" b="1"/>
            </a:lvl1pPr>
            <a:lvl2pPr marL="303960" indent="0">
              <a:buNone/>
              <a:defRPr sz="1300" b="1"/>
            </a:lvl2pPr>
            <a:lvl3pPr marL="607899" indent="0">
              <a:buNone/>
              <a:defRPr sz="1200" b="1"/>
            </a:lvl3pPr>
            <a:lvl4pPr marL="911852" indent="0">
              <a:buNone/>
              <a:defRPr sz="1100" b="1"/>
            </a:lvl4pPr>
            <a:lvl5pPr marL="1215784" indent="0">
              <a:buNone/>
              <a:defRPr sz="1100" b="1"/>
            </a:lvl5pPr>
            <a:lvl6pPr marL="1519744" indent="0">
              <a:buNone/>
              <a:defRPr sz="1100" b="1"/>
            </a:lvl6pPr>
            <a:lvl7pPr marL="1823701" indent="0">
              <a:buNone/>
              <a:defRPr sz="1100" b="1"/>
            </a:lvl7pPr>
            <a:lvl8pPr marL="2127639" indent="0">
              <a:buNone/>
              <a:defRPr sz="1100" b="1"/>
            </a:lvl8pPr>
            <a:lvl9pPr marL="2431582" indent="0">
              <a:buNone/>
              <a:defRPr sz="1100" b="1"/>
            </a:lvl9pPr>
          </a:lstStyle>
          <a:p>
            <a:pPr lvl="0"/>
            <a:r>
              <a:rPr lang="en-US"/>
              <a:t>Click to edit Master text styles</a:t>
            </a:r>
          </a:p>
        </p:txBody>
      </p:sp>
      <p:sp>
        <p:nvSpPr>
          <p:cNvPr id="6" name="Content Placeholder 5"/>
          <p:cNvSpPr>
            <a:spLocks noGrp="1"/>
          </p:cNvSpPr>
          <p:nvPr>
            <p:ph sz="quarter" idx="4"/>
          </p:nvPr>
        </p:nvSpPr>
        <p:spPr>
          <a:xfrm>
            <a:off x="3096686" y="1449917"/>
            <a:ext cx="2694517" cy="2634192"/>
          </a:xfrm>
        </p:spPr>
        <p:txBody>
          <a:bodyPr/>
          <a:lstStyle>
            <a:lvl1pPr>
              <a:defRPr sz="1600"/>
            </a:lvl1pPr>
            <a:lvl2pPr>
              <a:defRPr sz="13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00" b="1"/>
            </a:lvl1pPr>
          </a:lstStyle>
          <a:p>
            <a:r>
              <a:rPr lang="en-US"/>
              <a:t>Click to edit Master title style</a:t>
            </a:r>
          </a:p>
        </p:txBody>
      </p:sp>
      <p:sp>
        <p:nvSpPr>
          <p:cNvPr id="3" name="Content Placeholder 2"/>
          <p:cNvSpPr>
            <a:spLocks noGrp="1"/>
          </p:cNvSpPr>
          <p:nvPr>
            <p:ph idx="1"/>
          </p:nvPr>
        </p:nvSpPr>
        <p:spPr>
          <a:xfrm>
            <a:off x="2383375" y="182061"/>
            <a:ext cx="3407833" cy="3902075"/>
          </a:xfrm>
        </p:spPr>
        <p:txBody>
          <a:bodyPr/>
          <a:lstStyle>
            <a:lvl1pPr>
              <a:defRPr sz="2100"/>
            </a:lvl1pPr>
            <a:lvl2pPr>
              <a:defRPr sz="1900"/>
            </a:lvl2pPr>
            <a:lvl3pPr>
              <a:defRPr sz="16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61"/>
            <a:ext cx="2005542" cy="3127375"/>
          </a:xfrm>
        </p:spPr>
        <p:txBody>
          <a:bodyPr/>
          <a:lstStyle>
            <a:lvl1pPr marL="0" indent="0">
              <a:buNone/>
              <a:defRPr sz="900"/>
            </a:lvl1pPr>
            <a:lvl2pPr marL="303960" indent="0">
              <a:buNone/>
              <a:defRPr sz="800"/>
            </a:lvl2pPr>
            <a:lvl3pPr marL="607899" indent="0">
              <a:buNone/>
              <a:defRPr sz="700"/>
            </a:lvl3pPr>
            <a:lvl4pPr marL="911852" indent="0">
              <a:buNone/>
              <a:defRPr sz="600"/>
            </a:lvl4pPr>
            <a:lvl5pPr marL="1215784" indent="0">
              <a:buNone/>
              <a:defRPr sz="600"/>
            </a:lvl5pPr>
            <a:lvl6pPr marL="1519744" indent="0">
              <a:buNone/>
              <a:defRPr sz="600"/>
            </a:lvl6pPr>
            <a:lvl7pPr marL="1823701" indent="0">
              <a:buNone/>
              <a:defRPr sz="600"/>
            </a:lvl7pPr>
            <a:lvl8pPr marL="2127639" indent="0">
              <a:buNone/>
              <a:defRPr sz="600"/>
            </a:lvl8pPr>
            <a:lvl9pPr marL="243158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27"/>
            <a:ext cx="3657600" cy="377825"/>
          </a:xfrm>
        </p:spPr>
        <p:txBody>
          <a:bodyPr anchor="b"/>
          <a:lstStyle>
            <a:lvl1pPr algn="l">
              <a:defRPr sz="1300"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00"/>
            </a:lvl1pPr>
            <a:lvl2pPr marL="303960" indent="0">
              <a:buNone/>
              <a:defRPr sz="1900"/>
            </a:lvl2pPr>
            <a:lvl3pPr marL="607899" indent="0">
              <a:buNone/>
              <a:defRPr sz="1600"/>
            </a:lvl3pPr>
            <a:lvl4pPr marL="911852" indent="0">
              <a:buNone/>
              <a:defRPr sz="1300"/>
            </a:lvl4pPr>
            <a:lvl5pPr marL="1215784" indent="0">
              <a:buNone/>
              <a:defRPr sz="1300"/>
            </a:lvl5pPr>
            <a:lvl6pPr marL="1519744" indent="0">
              <a:buNone/>
              <a:defRPr sz="1300"/>
            </a:lvl6pPr>
            <a:lvl7pPr marL="1823701" indent="0">
              <a:buNone/>
              <a:defRPr sz="1300"/>
            </a:lvl7pPr>
            <a:lvl8pPr marL="2127639" indent="0">
              <a:buNone/>
              <a:defRPr sz="1300"/>
            </a:lvl8pPr>
            <a:lvl9pPr marL="2431582" indent="0">
              <a:buNone/>
              <a:defRPr sz="1300"/>
            </a:lvl9pPr>
          </a:lstStyle>
          <a:p>
            <a:endParaRPr lang="en-US"/>
          </a:p>
        </p:txBody>
      </p:sp>
      <p:sp>
        <p:nvSpPr>
          <p:cNvPr id="4" name="Text Placeholder 3"/>
          <p:cNvSpPr>
            <a:spLocks noGrp="1"/>
          </p:cNvSpPr>
          <p:nvPr>
            <p:ph type="body" sz="half" idx="2"/>
          </p:nvPr>
        </p:nvSpPr>
        <p:spPr>
          <a:xfrm>
            <a:off x="1194859" y="3578252"/>
            <a:ext cx="3657600" cy="536575"/>
          </a:xfrm>
        </p:spPr>
        <p:txBody>
          <a:bodyPr/>
          <a:lstStyle>
            <a:lvl1pPr marL="0" indent="0">
              <a:buNone/>
              <a:defRPr sz="900"/>
            </a:lvl1pPr>
            <a:lvl2pPr marL="303960" indent="0">
              <a:buNone/>
              <a:defRPr sz="800"/>
            </a:lvl2pPr>
            <a:lvl3pPr marL="607899" indent="0">
              <a:buNone/>
              <a:defRPr sz="700"/>
            </a:lvl3pPr>
            <a:lvl4pPr marL="911852" indent="0">
              <a:buNone/>
              <a:defRPr sz="600"/>
            </a:lvl4pPr>
            <a:lvl5pPr marL="1215784" indent="0">
              <a:buNone/>
              <a:defRPr sz="600"/>
            </a:lvl5pPr>
            <a:lvl6pPr marL="1519744" indent="0">
              <a:buNone/>
              <a:defRPr sz="600"/>
            </a:lvl6pPr>
            <a:lvl7pPr marL="1823701" indent="0">
              <a:buNone/>
              <a:defRPr sz="600"/>
            </a:lvl7pPr>
            <a:lvl8pPr marL="2127639" indent="0">
              <a:buNone/>
              <a:defRPr sz="600"/>
            </a:lvl8pPr>
            <a:lvl9pPr marL="243158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119"/>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119"/>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F1D7C8-471E-523F-A2FE-401DAD9BBD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4693A019-F754-309E-6F9A-12173184FE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44ABEA7-AB8C-A592-50E5-F79A134F27A4}"/>
              </a:ext>
            </a:extLst>
          </p:cNvPr>
          <p:cNvSpPr>
            <a:spLocks noGrp="1"/>
          </p:cNvSpPr>
          <p:nvPr>
            <p:ph type="dt" sz="half" idx="10"/>
          </p:nvPr>
        </p:nvSpPr>
        <p:spPr/>
        <p:txBody>
          <a:bodyPr/>
          <a:lstStyle/>
          <a:p>
            <a:fld id="{0143AF26-91CC-4706-83BB-087030938492}" type="datetimeFigureOut">
              <a:rPr lang="en-US" smtClean="0"/>
              <a:t>10/17/2024</a:t>
            </a:fld>
            <a:endParaRPr lang="en-US"/>
          </a:p>
        </p:txBody>
      </p:sp>
      <p:sp>
        <p:nvSpPr>
          <p:cNvPr id="5" name="Footer Placeholder 4">
            <a:extLst>
              <a:ext uri="{FF2B5EF4-FFF2-40B4-BE49-F238E27FC236}">
                <a16:creationId xmlns:a16="http://schemas.microsoft.com/office/drawing/2014/main" xmlns="" id="{BE07FEB0-C5FF-C689-5FEB-33DDFA8820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F486EF0-E125-91CF-2808-2BACFC33A638}"/>
              </a:ext>
            </a:extLst>
          </p:cNvPr>
          <p:cNvSpPr>
            <a:spLocks noGrp="1"/>
          </p:cNvSpPr>
          <p:nvPr>
            <p:ph type="sldNum" sz="quarter" idx="12"/>
          </p:nvPr>
        </p:nvSpPr>
        <p:spPr/>
        <p:txBody>
          <a:bodyPr/>
          <a:lstStyle/>
          <a:p>
            <a:fld id="{A5230DA5-D02B-42F4-A4A2-5CCA4F984483}" type="slidenum">
              <a:rPr lang="en-US" smtClean="0"/>
              <a:t>‹#›</a:t>
            </a:fld>
            <a:endParaRPr lang="en-US"/>
          </a:p>
        </p:txBody>
      </p:sp>
    </p:spTree>
    <p:extLst>
      <p:ext uri="{BB962C8B-B14F-4D97-AF65-F5344CB8AC3E}">
        <p14:creationId xmlns:p14="http://schemas.microsoft.com/office/powerpoint/2010/main" val="169382390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500" indent="0" algn="ctr">
              <a:buNone/>
              <a:defRPr>
                <a:solidFill>
                  <a:schemeClr val="tx1">
                    <a:tint val="75000"/>
                  </a:schemeClr>
                </a:solidFill>
              </a:defRPr>
            </a:lvl2pPr>
            <a:lvl3pPr marL="608990" indent="0" algn="ctr">
              <a:buNone/>
              <a:defRPr>
                <a:solidFill>
                  <a:schemeClr val="tx1">
                    <a:tint val="75000"/>
                  </a:schemeClr>
                </a:solidFill>
              </a:defRPr>
            </a:lvl3pPr>
            <a:lvl4pPr marL="913490" indent="0" algn="ctr">
              <a:buNone/>
              <a:defRPr>
                <a:solidFill>
                  <a:schemeClr val="tx1">
                    <a:tint val="75000"/>
                  </a:schemeClr>
                </a:solidFill>
              </a:defRPr>
            </a:lvl4pPr>
            <a:lvl5pPr marL="1217980" indent="0" algn="ctr">
              <a:buNone/>
              <a:defRPr>
                <a:solidFill>
                  <a:schemeClr val="tx1">
                    <a:tint val="75000"/>
                  </a:schemeClr>
                </a:solidFill>
              </a:defRPr>
            </a:lvl5pPr>
            <a:lvl6pPr marL="1522480" indent="0" algn="ctr">
              <a:buNone/>
              <a:defRPr>
                <a:solidFill>
                  <a:schemeClr val="tx1">
                    <a:tint val="75000"/>
                  </a:schemeClr>
                </a:solidFill>
              </a:defRPr>
            </a:lvl6pPr>
            <a:lvl7pPr marL="1826977" indent="0" algn="ctr">
              <a:buNone/>
              <a:defRPr>
                <a:solidFill>
                  <a:schemeClr val="tx1">
                    <a:tint val="75000"/>
                  </a:schemeClr>
                </a:solidFill>
              </a:defRPr>
            </a:lvl7pPr>
            <a:lvl8pPr marL="2131470" indent="0" algn="ctr">
              <a:buNone/>
              <a:defRPr>
                <a:solidFill>
                  <a:schemeClr val="tx1">
                    <a:tint val="75000"/>
                  </a:schemeClr>
                </a:solidFill>
              </a:defRPr>
            </a:lvl8pPr>
            <a:lvl9pPr marL="243596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700" b="1" cap="all"/>
            </a:lvl1pPr>
          </a:lstStyle>
          <a:p>
            <a:r>
              <a:rPr lang="en-US"/>
              <a:t>Click to edit Master title style</a:t>
            </a:r>
          </a:p>
        </p:txBody>
      </p:sp>
      <p:sp>
        <p:nvSpPr>
          <p:cNvPr id="3" name="Text Placeholder 2"/>
          <p:cNvSpPr>
            <a:spLocks noGrp="1"/>
          </p:cNvSpPr>
          <p:nvPr>
            <p:ph type="body" idx="1"/>
          </p:nvPr>
        </p:nvSpPr>
        <p:spPr>
          <a:xfrm>
            <a:off x="481542" y="1937814"/>
            <a:ext cx="5181600" cy="1000125"/>
          </a:xfrm>
        </p:spPr>
        <p:txBody>
          <a:bodyPr anchor="b"/>
          <a:lstStyle>
            <a:lvl1pPr marL="0" indent="0">
              <a:buNone/>
              <a:defRPr sz="1300">
                <a:solidFill>
                  <a:schemeClr val="tx1">
                    <a:tint val="75000"/>
                  </a:schemeClr>
                </a:solidFill>
              </a:defRPr>
            </a:lvl1pPr>
            <a:lvl2pPr marL="304500" indent="0">
              <a:buNone/>
              <a:defRPr sz="1200">
                <a:solidFill>
                  <a:schemeClr val="tx1">
                    <a:tint val="75000"/>
                  </a:schemeClr>
                </a:solidFill>
              </a:defRPr>
            </a:lvl2pPr>
            <a:lvl3pPr marL="608990" indent="0">
              <a:buNone/>
              <a:defRPr sz="1100">
                <a:solidFill>
                  <a:schemeClr val="tx1">
                    <a:tint val="75000"/>
                  </a:schemeClr>
                </a:solidFill>
              </a:defRPr>
            </a:lvl3pPr>
            <a:lvl4pPr marL="913490" indent="0">
              <a:buNone/>
              <a:defRPr sz="900">
                <a:solidFill>
                  <a:schemeClr val="tx1">
                    <a:tint val="75000"/>
                  </a:schemeClr>
                </a:solidFill>
              </a:defRPr>
            </a:lvl4pPr>
            <a:lvl5pPr marL="1217980" indent="0">
              <a:buNone/>
              <a:defRPr sz="900">
                <a:solidFill>
                  <a:schemeClr val="tx1">
                    <a:tint val="75000"/>
                  </a:schemeClr>
                </a:solidFill>
              </a:defRPr>
            </a:lvl5pPr>
            <a:lvl6pPr marL="1522480" indent="0">
              <a:buNone/>
              <a:defRPr sz="900">
                <a:solidFill>
                  <a:schemeClr val="tx1">
                    <a:tint val="75000"/>
                  </a:schemeClr>
                </a:solidFill>
              </a:defRPr>
            </a:lvl6pPr>
            <a:lvl7pPr marL="1826977" indent="0">
              <a:buNone/>
              <a:defRPr sz="900">
                <a:solidFill>
                  <a:schemeClr val="tx1">
                    <a:tint val="75000"/>
                  </a:schemeClr>
                </a:solidFill>
              </a:defRPr>
            </a:lvl7pPr>
            <a:lvl8pPr marL="2131470" indent="0">
              <a:buNone/>
              <a:defRPr sz="900">
                <a:solidFill>
                  <a:schemeClr val="tx1">
                    <a:tint val="75000"/>
                  </a:schemeClr>
                </a:solidFill>
              </a:defRPr>
            </a:lvl8pPr>
            <a:lvl9pPr marL="2435960" indent="0">
              <a:buNone/>
              <a:defRPr sz="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2"/>
            <a:ext cx="2692400" cy="3017309"/>
          </a:xfrm>
        </p:spPr>
        <p:txBody>
          <a:bodyPr/>
          <a:lstStyle>
            <a:lvl1pPr>
              <a:defRPr sz="1900"/>
            </a:lvl1pPr>
            <a:lvl2pPr>
              <a:defRPr sz="1600"/>
            </a:lvl2pPr>
            <a:lvl3pPr>
              <a:defRPr sz="13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2"/>
            <a:ext cx="2692400" cy="3017309"/>
          </a:xfrm>
        </p:spPr>
        <p:txBody>
          <a:bodyPr/>
          <a:lstStyle>
            <a:lvl1pPr>
              <a:defRPr sz="1900"/>
            </a:lvl1pPr>
            <a:lvl2pPr>
              <a:defRPr sz="1600"/>
            </a:lvl2pPr>
            <a:lvl3pPr>
              <a:defRPr sz="13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9" y="1023409"/>
            <a:ext cx="2693459" cy="426508"/>
          </a:xfrm>
        </p:spPr>
        <p:txBody>
          <a:bodyPr anchor="b"/>
          <a:lstStyle>
            <a:lvl1pPr marL="0" indent="0">
              <a:buNone/>
              <a:defRPr sz="1600" b="1"/>
            </a:lvl1pPr>
            <a:lvl2pPr marL="304500" indent="0">
              <a:buNone/>
              <a:defRPr sz="1300" b="1"/>
            </a:lvl2pPr>
            <a:lvl3pPr marL="608990" indent="0">
              <a:buNone/>
              <a:defRPr sz="1200" b="1"/>
            </a:lvl3pPr>
            <a:lvl4pPr marL="913490" indent="0">
              <a:buNone/>
              <a:defRPr sz="1100" b="1"/>
            </a:lvl4pPr>
            <a:lvl5pPr marL="1217980" indent="0">
              <a:buNone/>
              <a:defRPr sz="1100" b="1"/>
            </a:lvl5pPr>
            <a:lvl6pPr marL="1522480" indent="0">
              <a:buNone/>
              <a:defRPr sz="1100" b="1"/>
            </a:lvl6pPr>
            <a:lvl7pPr marL="1826977" indent="0">
              <a:buNone/>
              <a:defRPr sz="1100" b="1"/>
            </a:lvl7pPr>
            <a:lvl8pPr marL="2131470" indent="0">
              <a:buNone/>
              <a:defRPr sz="1100" b="1"/>
            </a:lvl8pPr>
            <a:lvl9pPr marL="2435960" indent="0">
              <a:buNone/>
              <a:defRPr sz="1100" b="1"/>
            </a:lvl9pPr>
          </a:lstStyle>
          <a:p>
            <a:pPr lvl="0"/>
            <a:r>
              <a:rPr lang="en-US"/>
              <a:t>Click to edit Master text styles</a:t>
            </a:r>
          </a:p>
        </p:txBody>
      </p:sp>
      <p:sp>
        <p:nvSpPr>
          <p:cNvPr id="4" name="Content Placeholder 3"/>
          <p:cNvSpPr>
            <a:spLocks noGrp="1"/>
          </p:cNvSpPr>
          <p:nvPr>
            <p:ph sz="half" idx="2"/>
          </p:nvPr>
        </p:nvSpPr>
        <p:spPr>
          <a:xfrm>
            <a:off x="304809" y="1449917"/>
            <a:ext cx="2693459" cy="2634192"/>
          </a:xfrm>
        </p:spPr>
        <p:txBody>
          <a:bodyPr/>
          <a:lstStyle>
            <a:lvl1pPr>
              <a:defRPr sz="1600"/>
            </a:lvl1pPr>
            <a:lvl2pPr>
              <a:defRPr sz="13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6" y="1023409"/>
            <a:ext cx="2694517" cy="426508"/>
          </a:xfrm>
        </p:spPr>
        <p:txBody>
          <a:bodyPr anchor="b"/>
          <a:lstStyle>
            <a:lvl1pPr marL="0" indent="0">
              <a:buNone/>
              <a:defRPr sz="1600" b="1"/>
            </a:lvl1pPr>
            <a:lvl2pPr marL="304500" indent="0">
              <a:buNone/>
              <a:defRPr sz="1300" b="1"/>
            </a:lvl2pPr>
            <a:lvl3pPr marL="608990" indent="0">
              <a:buNone/>
              <a:defRPr sz="1200" b="1"/>
            </a:lvl3pPr>
            <a:lvl4pPr marL="913490" indent="0">
              <a:buNone/>
              <a:defRPr sz="1100" b="1"/>
            </a:lvl4pPr>
            <a:lvl5pPr marL="1217980" indent="0">
              <a:buNone/>
              <a:defRPr sz="1100" b="1"/>
            </a:lvl5pPr>
            <a:lvl6pPr marL="1522480" indent="0">
              <a:buNone/>
              <a:defRPr sz="1100" b="1"/>
            </a:lvl6pPr>
            <a:lvl7pPr marL="1826977" indent="0">
              <a:buNone/>
              <a:defRPr sz="1100" b="1"/>
            </a:lvl7pPr>
            <a:lvl8pPr marL="2131470" indent="0">
              <a:buNone/>
              <a:defRPr sz="1100" b="1"/>
            </a:lvl8pPr>
            <a:lvl9pPr marL="2435960" indent="0">
              <a:buNone/>
              <a:defRPr sz="1100" b="1"/>
            </a:lvl9pPr>
          </a:lstStyle>
          <a:p>
            <a:pPr lvl="0"/>
            <a:r>
              <a:rPr lang="en-US"/>
              <a:t>Click to edit Master text styles</a:t>
            </a:r>
          </a:p>
        </p:txBody>
      </p:sp>
      <p:sp>
        <p:nvSpPr>
          <p:cNvPr id="6" name="Content Placeholder 5"/>
          <p:cNvSpPr>
            <a:spLocks noGrp="1"/>
          </p:cNvSpPr>
          <p:nvPr>
            <p:ph sz="quarter" idx="4"/>
          </p:nvPr>
        </p:nvSpPr>
        <p:spPr>
          <a:xfrm>
            <a:off x="3096686" y="1449917"/>
            <a:ext cx="2694517" cy="2634192"/>
          </a:xfrm>
        </p:spPr>
        <p:txBody>
          <a:bodyPr/>
          <a:lstStyle>
            <a:lvl1pPr>
              <a:defRPr sz="1600"/>
            </a:lvl1pPr>
            <a:lvl2pPr>
              <a:defRPr sz="13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00" b="1"/>
            </a:lvl1pPr>
          </a:lstStyle>
          <a:p>
            <a:r>
              <a:rPr lang="en-US"/>
              <a:t>Click to edit Master title style</a:t>
            </a:r>
          </a:p>
        </p:txBody>
      </p:sp>
      <p:sp>
        <p:nvSpPr>
          <p:cNvPr id="3" name="Content Placeholder 2"/>
          <p:cNvSpPr>
            <a:spLocks noGrp="1"/>
          </p:cNvSpPr>
          <p:nvPr>
            <p:ph idx="1"/>
          </p:nvPr>
        </p:nvSpPr>
        <p:spPr>
          <a:xfrm>
            <a:off x="2383375" y="182043"/>
            <a:ext cx="3407833" cy="3902075"/>
          </a:xfrm>
        </p:spPr>
        <p:txBody>
          <a:bodyPr/>
          <a:lstStyle>
            <a:lvl1pPr>
              <a:defRPr sz="2100"/>
            </a:lvl1pPr>
            <a:lvl2pPr>
              <a:defRPr sz="1900"/>
            </a:lvl2pPr>
            <a:lvl3pPr>
              <a:defRPr sz="16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43"/>
            <a:ext cx="2005542" cy="3127375"/>
          </a:xfrm>
        </p:spPr>
        <p:txBody>
          <a:bodyPr/>
          <a:lstStyle>
            <a:lvl1pPr marL="0" indent="0">
              <a:buNone/>
              <a:defRPr sz="900"/>
            </a:lvl1pPr>
            <a:lvl2pPr marL="304500" indent="0">
              <a:buNone/>
              <a:defRPr sz="800"/>
            </a:lvl2pPr>
            <a:lvl3pPr marL="608990" indent="0">
              <a:buNone/>
              <a:defRPr sz="700"/>
            </a:lvl3pPr>
            <a:lvl4pPr marL="913490" indent="0">
              <a:buNone/>
              <a:defRPr sz="600"/>
            </a:lvl4pPr>
            <a:lvl5pPr marL="1217980" indent="0">
              <a:buNone/>
              <a:defRPr sz="600"/>
            </a:lvl5pPr>
            <a:lvl6pPr marL="1522480" indent="0">
              <a:buNone/>
              <a:defRPr sz="600"/>
            </a:lvl6pPr>
            <a:lvl7pPr marL="1826977" indent="0">
              <a:buNone/>
              <a:defRPr sz="600"/>
            </a:lvl7pPr>
            <a:lvl8pPr marL="2131470" indent="0">
              <a:buNone/>
              <a:defRPr sz="600"/>
            </a:lvl8pPr>
            <a:lvl9pPr marL="2435960"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9"/>
            <a:ext cx="3657600" cy="377825"/>
          </a:xfrm>
        </p:spPr>
        <p:txBody>
          <a:bodyPr anchor="b"/>
          <a:lstStyle>
            <a:lvl1pPr algn="l">
              <a:defRPr sz="1300"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00"/>
            </a:lvl1pPr>
            <a:lvl2pPr marL="304500" indent="0">
              <a:buNone/>
              <a:defRPr sz="1900"/>
            </a:lvl2pPr>
            <a:lvl3pPr marL="608990" indent="0">
              <a:buNone/>
              <a:defRPr sz="1600"/>
            </a:lvl3pPr>
            <a:lvl4pPr marL="913490" indent="0">
              <a:buNone/>
              <a:defRPr sz="1300"/>
            </a:lvl4pPr>
            <a:lvl5pPr marL="1217980" indent="0">
              <a:buNone/>
              <a:defRPr sz="1300"/>
            </a:lvl5pPr>
            <a:lvl6pPr marL="1522480" indent="0">
              <a:buNone/>
              <a:defRPr sz="1300"/>
            </a:lvl6pPr>
            <a:lvl7pPr marL="1826977" indent="0">
              <a:buNone/>
              <a:defRPr sz="1300"/>
            </a:lvl7pPr>
            <a:lvl8pPr marL="2131470" indent="0">
              <a:buNone/>
              <a:defRPr sz="1300"/>
            </a:lvl8pPr>
            <a:lvl9pPr marL="2435960" indent="0">
              <a:buNone/>
              <a:defRPr sz="1300"/>
            </a:lvl9pPr>
          </a:lstStyle>
          <a:p>
            <a:endParaRPr lang="en-US"/>
          </a:p>
        </p:txBody>
      </p:sp>
      <p:sp>
        <p:nvSpPr>
          <p:cNvPr id="4" name="Text Placeholder 3"/>
          <p:cNvSpPr>
            <a:spLocks noGrp="1"/>
          </p:cNvSpPr>
          <p:nvPr>
            <p:ph type="body" sz="half" idx="2"/>
          </p:nvPr>
        </p:nvSpPr>
        <p:spPr>
          <a:xfrm>
            <a:off x="1194859" y="3578234"/>
            <a:ext cx="3657600" cy="536575"/>
          </a:xfrm>
        </p:spPr>
        <p:txBody>
          <a:bodyPr/>
          <a:lstStyle>
            <a:lvl1pPr marL="0" indent="0">
              <a:buNone/>
              <a:defRPr sz="900"/>
            </a:lvl1pPr>
            <a:lvl2pPr marL="304500" indent="0">
              <a:buNone/>
              <a:defRPr sz="800"/>
            </a:lvl2pPr>
            <a:lvl3pPr marL="608990" indent="0">
              <a:buNone/>
              <a:defRPr sz="700"/>
            </a:lvl3pPr>
            <a:lvl4pPr marL="913490" indent="0">
              <a:buNone/>
              <a:defRPr sz="600"/>
            </a:lvl4pPr>
            <a:lvl5pPr marL="1217980" indent="0">
              <a:buNone/>
              <a:defRPr sz="600"/>
            </a:lvl5pPr>
            <a:lvl6pPr marL="1522480" indent="0">
              <a:buNone/>
              <a:defRPr sz="600"/>
            </a:lvl6pPr>
            <a:lvl7pPr marL="1826977" indent="0">
              <a:buNone/>
              <a:defRPr sz="600"/>
            </a:lvl7pPr>
            <a:lvl8pPr marL="2131470" indent="0">
              <a:buNone/>
              <a:defRPr sz="600"/>
            </a:lvl8pPr>
            <a:lvl9pPr marL="2435960"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FEF3FB3C-732B-270E-E001-E0476940D82B}"/>
              </a:ext>
            </a:extLst>
          </p:cNvPr>
          <p:cNvSpPr>
            <a:spLocks noGrp="1"/>
          </p:cNvSpPr>
          <p:nvPr>
            <p:ph type="title" orient="vert"/>
          </p:nvPr>
        </p:nvSpPr>
        <p:spPr>
          <a:xfrm>
            <a:off x="8724902" y="365126"/>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4D89C46A-5238-E49E-9108-D2A9C8F006B6}"/>
              </a:ext>
            </a:extLst>
          </p:cNvPr>
          <p:cNvSpPr>
            <a:spLocks noGrp="1"/>
          </p:cNvSpPr>
          <p:nvPr>
            <p:ph type="body" orient="vert" idx="1"/>
          </p:nvPr>
        </p:nvSpPr>
        <p:spPr>
          <a:xfrm>
            <a:off x="838203"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501D1B69-88DB-C417-C100-B6C548D22F45}"/>
              </a:ext>
            </a:extLst>
          </p:cNvPr>
          <p:cNvSpPr>
            <a:spLocks noGrp="1"/>
          </p:cNvSpPr>
          <p:nvPr>
            <p:ph type="dt" sz="half" idx="10"/>
          </p:nvPr>
        </p:nvSpPr>
        <p:spPr/>
        <p:txBody>
          <a:bodyPr/>
          <a:lstStyle/>
          <a:p>
            <a:fld id="{0143AF26-91CC-4706-83BB-087030938492}" type="datetimeFigureOut">
              <a:rPr lang="en-US" smtClean="0"/>
              <a:t>10/17/2024</a:t>
            </a:fld>
            <a:endParaRPr lang="en-US"/>
          </a:p>
        </p:txBody>
      </p:sp>
      <p:sp>
        <p:nvSpPr>
          <p:cNvPr id="5" name="Footer Placeholder 4">
            <a:extLst>
              <a:ext uri="{FF2B5EF4-FFF2-40B4-BE49-F238E27FC236}">
                <a16:creationId xmlns:a16="http://schemas.microsoft.com/office/drawing/2014/main" xmlns="" id="{708A4960-6C36-D2FC-DB4B-FFCC8CE9BD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CEC4C655-A175-7D20-16D9-F9C270F2F0B9}"/>
              </a:ext>
            </a:extLst>
          </p:cNvPr>
          <p:cNvSpPr>
            <a:spLocks noGrp="1"/>
          </p:cNvSpPr>
          <p:nvPr>
            <p:ph type="sldNum" sz="quarter" idx="12"/>
          </p:nvPr>
        </p:nvSpPr>
        <p:spPr/>
        <p:txBody>
          <a:bodyPr/>
          <a:lstStyle/>
          <a:p>
            <a:fld id="{A5230DA5-D02B-42F4-A4A2-5CCA4F984483}" type="slidenum">
              <a:rPr lang="en-US" smtClean="0"/>
              <a:t>‹#›</a:t>
            </a:fld>
            <a:endParaRPr lang="en-US"/>
          </a:p>
        </p:txBody>
      </p:sp>
    </p:spTree>
    <p:extLst>
      <p:ext uri="{BB962C8B-B14F-4D97-AF65-F5344CB8AC3E}">
        <p14:creationId xmlns:p14="http://schemas.microsoft.com/office/powerpoint/2010/main" val="2285538696"/>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101"/>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101"/>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65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0582" indent="0" algn="ctr">
              <a:buNone/>
              <a:defRPr>
                <a:solidFill>
                  <a:schemeClr val="tx1">
                    <a:tint val="75000"/>
                  </a:schemeClr>
                </a:solidFill>
              </a:defRPr>
            </a:lvl2pPr>
            <a:lvl3pPr marL="901193" indent="0" algn="ctr">
              <a:buNone/>
              <a:defRPr>
                <a:solidFill>
                  <a:schemeClr val="tx1">
                    <a:tint val="75000"/>
                  </a:schemeClr>
                </a:solidFill>
              </a:defRPr>
            </a:lvl3pPr>
            <a:lvl4pPr marL="1351744" indent="0" algn="ctr">
              <a:buNone/>
              <a:defRPr>
                <a:solidFill>
                  <a:schemeClr val="tx1">
                    <a:tint val="75000"/>
                  </a:schemeClr>
                </a:solidFill>
              </a:defRPr>
            </a:lvl4pPr>
            <a:lvl5pPr marL="1802329" indent="0" algn="ctr">
              <a:buNone/>
              <a:defRPr>
                <a:solidFill>
                  <a:schemeClr val="tx1">
                    <a:tint val="75000"/>
                  </a:schemeClr>
                </a:solidFill>
              </a:defRPr>
            </a:lvl5pPr>
            <a:lvl6pPr marL="2252887" indent="0" algn="ctr">
              <a:buNone/>
              <a:defRPr>
                <a:solidFill>
                  <a:schemeClr val="tx1">
                    <a:tint val="75000"/>
                  </a:schemeClr>
                </a:solidFill>
              </a:defRPr>
            </a:lvl6pPr>
            <a:lvl7pPr marL="2703463" indent="0" algn="ctr">
              <a:buNone/>
              <a:defRPr>
                <a:solidFill>
                  <a:schemeClr val="tx1">
                    <a:tint val="75000"/>
                  </a:schemeClr>
                </a:solidFill>
              </a:defRPr>
            </a:lvl7pPr>
            <a:lvl8pPr marL="3154033" indent="0" algn="ctr">
              <a:buNone/>
              <a:defRPr>
                <a:solidFill>
                  <a:schemeClr val="tx1">
                    <a:tint val="75000"/>
                  </a:schemeClr>
                </a:solidFill>
              </a:defRPr>
            </a:lvl8pPr>
            <a:lvl9pPr marL="3604609"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193DCC6-385E-490E-A2A3-9027205D43CB}"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41398897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93DCC6-385E-490E-A2A3-9027205D43CB}"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35748600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713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42"/>
            <a:ext cx="10363200" cy="1500187"/>
          </a:xfrm>
        </p:spPr>
        <p:txBody>
          <a:bodyPr anchor="b"/>
          <a:lstStyle>
            <a:lvl1pPr marL="0" indent="0">
              <a:buNone/>
              <a:defRPr sz="2000">
                <a:solidFill>
                  <a:schemeClr val="tx1">
                    <a:tint val="75000"/>
                  </a:schemeClr>
                </a:solidFill>
              </a:defRPr>
            </a:lvl1pPr>
            <a:lvl2pPr marL="450582" indent="0">
              <a:buNone/>
              <a:defRPr sz="1800">
                <a:solidFill>
                  <a:schemeClr val="tx1">
                    <a:tint val="75000"/>
                  </a:schemeClr>
                </a:solidFill>
              </a:defRPr>
            </a:lvl2pPr>
            <a:lvl3pPr marL="901193" indent="0">
              <a:buNone/>
              <a:defRPr sz="1600">
                <a:solidFill>
                  <a:schemeClr val="tx1">
                    <a:tint val="75000"/>
                  </a:schemeClr>
                </a:solidFill>
              </a:defRPr>
            </a:lvl3pPr>
            <a:lvl4pPr marL="1351744" indent="0">
              <a:buNone/>
              <a:defRPr sz="1400">
                <a:solidFill>
                  <a:schemeClr val="tx1">
                    <a:tint val="75000"/>
                  </a:schemeClr>
                </a:solidFill>
              </a:defRPr>
            </a:lvl4pPr>
            <a:lvl5pPr marL="1802329" indent="0">
              <a:buNone/>
              <a:defRPr sz="1400">
                <a:solidFill>
                  <a:schemeClr val="tx1">
                    <a:tint val="75000"/>
                  </a:schemeClr>
                </a:solidFill>
              </a:defRPr>
            </a:lvl5pPr>
            <a:lvl6pPr marL="2252887" indent="0">
              <a:buNone/>
              <a:defRPr sz="1400">
                <a:solidFill>
                  <a:schemeClr val="tx1">
                    <a:tint val="75000"/>
                  </a:schemeClr>
                </a:solidFill>
              </a:defRPr>
            </a:lvl6pPr>
            <a:lvl7pPr marL="2703463" indent="0">
              <a:buNone/>
              <a:defRPr sz="1400">
                <a:solidFill>
                  <a:schemeClr val="tx1">
                    <a:tint val="75000"/>
                  </a:schemeClr>
                </a:solidFill>
              </a:defRPr>
            </a:lvl7pPr>
            <a:lvl8pPr marL="3154033" indent="0">
              <a:buNone/>
              <a:defRPr sz="1400">
                <a:solidFill>
                  <a:schemeClr val="tx1">
                    <a:tint val="75000"/>
                  </a:schemeClr>
                </a:solidFill>
              </a:defRPr>
            </a:lvl8pPr>
            <a:lvl9pPr marL="3604609"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193DCC6-385E-490E-A2A3-9027205D43CB}"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34040633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2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2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193DCC6-385E-490E-A2A3-9027205D43CB}" type="datetimeFigureOut">
              <a:rPr lang="en-US" smtClean="0"/>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30878216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9" y="1535114"/>
            <a:ext cx="5386917" cy="639762"/>
          </a:xfrm>
        </p:spPr>
        <p:txBody>
          <a:bodyPr anchor="b"/>
          <a:lstStyle>
            <a:lvl1pPr marL="0" indent="0">
              <a:buNone/>
              <a:defRPr sz="2400" b="1"/>
            </a:lvl1pPr>
            <a:lvl2pPr marL="450582" indent="0">
              <a:buNone/>
              <a:defRPr sz="2000" b="1"/>
            </a:lvl2pPr>
            <a:lvl3pPr marL="901193" indent="0">
              <a:buNone/>
              <a:defRPr sz="1800" b="1"/>
            </a:lvl3pPr>
            <a:lvl4pPr marL="1351744" indent="0">
              <a:buNone/>
              <a:defRPr sz="1600" b="1"/>
            </a:lvl4pPr>
            <a:lvl5pPr marL="1802329" indent="0">
              <a:buNone/>
              <a:defRPr sz="1600" b="1"/>
            </a:lvl5pPr>
            <a:lvl6pPr marL="2252887" indent="0">
              <a:buNone/>
              <a:defRPr sz="1600" b="1"/>
            </a:lvl6pPr>
            <a:lvl7pPr marL="2703463" indent="0">
              <a:buNone/>
              <a:defRPr sz="1600" b="1"/>
            </a:lvl7pPr>
            <a:lvl8pPr marL="3154033" indent="0">
              <a:buNone/>
              <a:defRPr sz="1600" b="1"/>
            </a:lvl8pPr>
            <a:lvl9pPr marL="36046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9"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424" y="1535114"/>
            <a:ext cx="5389033" cy="639762"/>
          </a:xfrm>
        </p:spPr>
        <p:txBody>
          <a:bodyPr anchor="b"/>
          <a:lstStyle>
            <a:lvl1pPr marL="0" indent="0">
              <a:buNone/>
              <a:defRPr sz="2400" b="1"/>
            </a:lvl1pPr>
            <a:lvl2pPr marL="450582" indent="0">
              <a:buNone/>
              <a:defRPr sz="2000" b="1"/>
            </a:lvl2pPr>
            <a:lvl3pPr marL="901193" indent="0">
              <a:buNone/>
              <a:defRPr sz="1800" b="1"/>
            </a:lvl3pPr>
            <a:lvl4pPr marL="1351744" indent="0">
              <a:buNone/>
              <a:defRPr sz="1600" b="1"/>
            </a:lvl4pPr>
            <a:lvl5pPr marL="1802329" indent="0">
              <a:buNone/>
              <a:defRPr sz="1600" b="1"/>
            </a:lvl5pPr>
            <a:lvl6pPr marL="2252887" indent="0">
              <a:buNone/>
              <a:defRPr sz="1600" b="1"/>
            </a:lvl6pPr>
            <a:lvl7pPr marL="2703463" indent="0">
              <a:buNone/>
              <a:defRPr sz="1600" b="1"/>
            </a:lvl7pPr>
            <a:lvl8pPr marL="3154033" indent="0">
              <a:buNone/>
              <a:defRPr sz="1600" b="1"/>
            </a:lvl8pPr>
            <a:lvl9pPr marL="36046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424"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193DCC6-385E-490E-A2A3-9027205D43CB}" type="datetimeFigureOut">
              <a:rPr lang="en-US" smtClean="0"/>
              <a:t>10/17/2024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28830660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193DCC6-385E-490E-A2A3-9027205D43CB}" type="datetimeFigureOut">
              <a:rPr lang="en-US" smtClean="0"/>
              <a:t>10/17/2024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6541854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93DCC6-385E-490E-A2A3-9027205D43CB}" type="datetimeFigureOut">
              <a:rPr lang="en-US" smtClean="0"/>
              <a:t>10/17/2024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2567340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66FAFE-1FBB-14FF-14E5-B1155D46545E}"/>
              </a:ext>
            </a:extLst>
          </p:cNvPr>
          <p:cNvSpPr>
            <a:spLocks noGrp="1"/>
          </p:cNvSpPr>
          <p:nvPr>
            <p:ph type="title"/>
          </p:nvPr>
        </p:nvSpPr>
        <p:spPr>
          <a:xfrm>
            <a:off x="831851" y="170997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F6AC95A8-F45D-3235-1E54-576994244C0A}"/>
              </a:ext>
            </a:extLst>
          </p:cNvPr>
          <p:cNvSpPr>
            <a:spLocks noGrp="1"/>
          </p:cNvSpPr>
          <p:nvPr>
            <p:ph type="body" idx="1"/>
          </p:nvPr>
        </p:nvSpPr>
        <p:spPr>
          <a:xfrm>
            <a:off x="831851" y="4589703"/>
            <a:ext cx="10515600" cy="1500187"/>
          </a:xfrm>
        </p:spPr>
        <p:txBody>
          <a:bodyPr/>
          <a:lstStyle>
            <a:lvl1pPr marL="0" indent="0">
              <a:buNone/>
              <a:defRPr sz="2400">
                <a:solidFill>
                  <a:schemeClr val="tx1">
                    <a:tint val="75000"/>
                  </a:schemeClr>
                </a:solidFill>
              </a:defRPr>
            </a:lvl1pPr>
            <a:lvl2pPr marL="450582" indent="0">
              <a:buNone/>
              <a:defRPr sz="2000">
                <a:solidFill>
                  <a:schemeClr val="tx1">
                    <a:tint val="75000"/>
                  </a:schemeClr>
                </a:solidFill>
              </a:defRPr>
            </a:lvl2pPr>
            <a:lvl3pPr marL="901193" indent="0">
              <a:buNone/>
              <a:defRPr sz="1800">
                <a:solidFill>
                  <a:schemeClr val="tx1">
                    <a:tint val="75000"/>
                  </a:schemeClr>
                </a:solidFill>
              </a:defRPr>
            </a:lvl3pPr>
            <a:lvl4pPr marL="1351744" indent="0">
              <a:buNone/>
              <a:defRPr sz="1600">
                <a:solidFill>
                  <a:schemeClr val="tx1">
                    <a:tint val="75000"/>
                  </a:schemeClr>
                </a:solidFill>
              </a:defRPr>
            </a:lvl4pPr>
            <a:lvl5pPr marL="1802329" indent="0">
              <a:buNone/>
              <a:defRPr sz="1600">
                <a:solidFill>
                  <a:schemeClr val="tx1">
                    <a:tint val="75000"/>
                  </a:schemeClr>
                </a:solidFill>
              </a:defRPr>
            </a:lvl5pPr>
            <a:lvl6pPr marL="2252887" indent="0">
              <a:buNone/>
              <a:defRPr sz="1600">
                <a:solidFill>
                  <a:schemeClr val="tx1">
                    <a:tint val="75000"/>
                  </a:schemeClr>
                </a:solidFill>
              </a:defRPr>
            </a:lvl6pPr>
            <a:lvl7pPr marL="2703463" indent="0">
              <a:buNone/>
              <a:defRPr sz="1600">
                <a:solidFill>
                  <a:schemeClr val="tx1">
                    <a:tint val="75000"/>
                  </a:schemeClr>
                </a:solidFill>
              </a:defRPr>
            </a:lvl7pPr>
            <a:lvl8pPr marL="3154033" indent="0">
              <a:buNone/>
              <a:defRPr sz="1600">
                <a:solidFill>
                  <a:schemeClr val="tx1">
                    <a:tint val="75000"/>
                  </a:schemeClr>
                </a:solidFill>
              </a:defRPr>
            </a:lvl8pPr>
            <a:lvl9pPr marL="36046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E00BC906-CA38-4E8A-7392-9585D55C1F2B}"/>
              </a:ext>
            </a:extLst>
          </p:cNvPr>
          <p:cNvSpPr>
            <a:spLocks noGrp="1"/>
          </p:cNvSpPr>
          <p:nvPr>
            <p:ph type="dt" sz="half" idx="10"/>
          </p:nvPr>
        </p:nvSpPr>
        <p:spPr/>
        <p:txBody>
          <a:bodyPr/>
          <a:lstStyle/>
          <a:p>
            <a:fld id="{3A76745E-F6A4-4676-8F34-268EFE9BA641}" type="datetimeFigureOut">
              <a:rPr lang="en-US" smtClean="0"/>
              <a:t>10/17/2024</a:t>
            </a:fld>
            <a:endParaRPr lang="en-US"/>
          </a:p>
        </p:txBody>
      </p:sp>
      <p:sp>
        <p:nvSpPr>
          <p:cNvPr id="5" name="Footer Placeholder 4">
            <a:extLst>
              <a:ext uri="{FF2B5EF4-FFF2-40B4-BE49-F238E27FC236}">
                <a16:creationId xmlns:a16="http://schemas.microsoft.com/office/drawing/2014/main" xmlns="" id="{755D38DA-DAE5-F4E2-4B7C-E1C784CD11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59012BA3-57B3-166D-7C58-31B125F1F0DF}"/>
              </a:ext>
            </a:extLst>
          </p:cNvPr>
          <p:cNvSpPr>
            <a:spLocks noGrp="1"/>
          </p:cNvSpPr>
          <p:nvPr>
            <p:ph type="sldNum" sz="quarter" idx="12"/>
          </p:nvPr>
        </p:nvSpPr>
        <p:spPr/>
        <p:txBody>
          <a:bodyPr/>
          <a:lstStyle/>
          <a:p>
            <a:fld id="{EDCEBCE7-8CFB-41A9-A0BC-06FD24870154}" type="slidenum">
              <a:rPr lang="en-US" smtClean="0"/>
              <a:t>‹#›</a:t>
            </a:fld>
            <a:endParaRPr lang="en-US"/>
          </a:p>
        </p:txBody>
      </p:sp>
    </p:spTree>
    <p:extLst>
      <p:ext uri="{BB962C8B-B14F-4D97-AF65-F5344CB8AC3E}">
        <p14:creationId xmlns:p14="http://schemas.microsoft.com/office/powerpoint/2010/main" val="17132607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64" y="27328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4"/>
            <a:ext cx="4011084" cy="4691063"/>
          </a:xfrm>
        </p:spPr>
        <p:txBody>
          <a:bodyPr/>
          <a:lstStyle>
            <a:lvl1pPr marL="0" indent="0">
              <a:buNone/>
              <a:defRPr sz="1400"/>
            </a:lvl1pPr>
            <a:lvl2pPr marL="450582" indent="0">
              <a:buNone/>
              <a:defRPr sz="1200"/>
            </a:lvl2pPr>
            <a:lvl3pPr marL="901193" indent="0">
              <a:buNone/>
              <a:defRPr sz="1000"/>
            </a:lvl3pPr>
            <a:lvl4pPr marL="1351744" indent="0">
              <a:buNone/>
              <a:defRPr sz="900"/>
            </a:lvl4pPr>
            <a:lvl5pPr marL="1802329" indent="0">
              <a:buNone/>
              <a:defRPr sz="900"/>
            </a:lvl5pPr>
            <a:lvl6pPr marL="2252887" indent="0">
              <a:buNone/>
              <a:defRPr sz="900"/>
            </a:lvl6pPr>
            <a:lvl7pPr marL="2703463" indent="0">
              <a:buNone/>
              <a:defRPr sz="900"/>
            </a:lvl7pPr>
            <a:lvl8pPr marL="3154033" indent="0">
              <a:buNone/>
              <a:defRPr sz="900"/>
            </a:lvl8pPr>
            <a:lvl9pPr marL="360460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93DCC6-385E-490E-A2A3-9027205D43CB}" type="datetimeFigureOut">
              <a:rPr lang="en-US" smtClean="0"/>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42734664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0582" indent="0">
              <a:buNone/>
              <a:defRPr sz="2800"/>
            </a:lvl2pPr>
            <a:lvl3pPr marL="901193" indent="0">
              <a:buNone/>
              <a:defRPr sz="2400"/>
            </a:lvl3pPr>
            <a:lvl4pPr marL="1351744" indent="0">
              <a:buNone/>
              <a:defRPr sz="2000"/>
            </a:lvl4pPr>
            <a:lvl5pPr marL="1802329" indent="0">
              <a:buNone/>
              <a:defRPr sz="2000"/>
            </a:lvl5pPr>
            <a:lvl6pPr marL="2252887" indent="0">
              <a:buNone/>
              <a:defRPr sz="2000"/>
            </a:lvl6pPr>
            <a:lvl7pPr marL="2703463" indent="0">
              <a:buNone/>
              <a:defRPr sz="2000"/>
            </a:lvl7pPr>
            <a:lvl8pPr marL="3154033" indent="0">
              <a:buNone/>
              <a:defRPr sz="2000"/>
            </a:lvl8pPr>
            <a:lvl9pPr marL="3604609"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0582" indent="0">
              <a:buNone/>
              <a:defRPr sz="1200"/>
            </a:lvl2pPr>
            <a:lvl3pPr marL="901193" indent="0">
              <a:buNone/>
              <a:defRPr sz="1000"/>
            </a:lvl3pPr>
            <a:lvl4pPr marL="1351744" indent="0">
              <a:buNone/>
              <a:defRPr sz="900"/>
            </a:lvl4pPr>
            <a:lvl5pPr marL="1802329" indent="0">
              <a:buNone/>
              <a:defRPr sz="900"/>
            </a:lvl5pPr>
            <a:lvl6pPr marL="2252887" indent="0">
              <a:buNone/>
              <a:defRPr sz="900"/>
            </a:lvl6pPr>
            <a:lvl7pPr marL="2703463" indent="0">
              <a:buNone/>
              <a:defRPr sz="900"/>
            </a:lvl7pPr>
            <a:lvl8pPr marL="3154033" indent="0">
              <a:buNone/>
              <a:defRPr sz="900"/>
            </a:lvl8pPr>
            <a:lvl9pPr marL="360460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93DCC6-385E-490E-A2A3-9027205D43CB}" type="datetimeFigureOut">
              <a:rPr lang="en-US" smtClean="0"/>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32354881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93DCC6-385E-490E-A2A3-9027205D43CB}"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35337014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86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86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93DCC6-385E-490E-A2A3-9027205D43CB}"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18864243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652"/>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0582" indent="0" algn="ctr">
              <a:buNone/>
              <a:defRPr>
                <a:solidFill>
                  <a:schemeClr val="tx1">
                    <a:tint val="75000"/>
                  </a:schemeClr>
                </a:solidFill>
              </a:defRPr>
            </a:lvl2pPr>
            <a:lvl3pPr marL="901193" indent="0" algn="ctr">
              <a:buNone/>
              <a:defRPr>
                <a:solidFill>
                  <a:schemeClr val="tx1">
                    <a:tint val="75000"/>
                  </a:schemeClr>
                </a:solidFill>
              </a:defRPr>
            </a:lvl3pPr>
            <a:lvl4pPr marL="1351744" indent="0" algn="ctr">
              <a:buNone/>
              <a:defRPr>
                <a:solidFill>
                  <a:schemeClr val="tx1">
                    <a:tint val="75000"/>
                  </a:schemeClr>
                </a:solidFill>
              </a:defRPr>
            </a:lvl4pPr>
            <a:lvl5pPr marL="1802329" indent="0" algn="ctr">
              <a:buNone/>
              <a:defRPr>
                <a:solidFill>
                  <a:schemeClr val="tx1">
                    <a:tint val="75000"/>
                  </a:schemeClr>
                </a:solidFill>
              </a:defRPr>
            </a:lvl5pPr>
            <a:lvl6pPr marL="2252887" indent="0" algn="ctr">
              <a:buNone/>
              <a:defRPr>
                <a:solidFill>
                  <a:schemeClr val="tx1">
                    <a:tint val="75000"/>
                  </a:schemeClr>
                </a:solidFill>
              </a:defRPr>
            </a:lvl6pPr>
            <a:lvl7pPr marL="2703463" indent="0" algn="ctr">
              <a:buNone/>
              <a:defRPr>
                <a:solidFill>
                  <a:schemeClr val="tx1">
                    <a:tint val="75000"/>
                  </a:schemeClr>
                </a:solidFill>
              </a:defRPr>
            </a:lvl7pPr>
            <a:lvl8pPr marL="3154033" indent="0" algn="ctr">
              <a:buNone/>
              <a:defRPr>
                <a:solidFill>
                  <a:schemeClr val="tx1">
                    <a:tint val="75000"/>
                  </a:schemeClr>
                </a:solidFill>
              </a:defRPr>
            </a:lvl8pPr>
            <a:lvl9pPr marL="3604609"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193DCC6-385E-490E-A2A3-9027205D43CB}"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41398897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93DCC6-385E-490E-A2A3-9027205D43CB}"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35748600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7127"/>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42"/>
            <a:ext cx="10363200" cy="1500187"/>
          </a:xfrm>
        </p:spPr>
        <p:txBody>
          <a:bodyPr anchor="b"/>
          <a:lstStyle>
            <a:lvl1pPr marL="0" indent="0">
              <a:buNone/>
              <a:defRPr sz="2000">
                <a:solidFill>
                  <a:schemeClr val="tx1">
                    <a:tint val="75000"/>
                  </a:schemeClr>
                </a:solidFill>
              </a:defRPr>
            </a:lvl1pPr>
            <a:lvl2pPr marL="450582" indent="0">
              <a:buNone/>
              <a:defRPr sz="1800">
                <a:solidFill>
                  <a:schemeClr val="tx1">
                    <a:tint val="75000"/>
                  </a:schemeClr>
                </a:solidFill>
              </a:defRPr>
            </a:lvl2pPr>
            <a:lvl3pPr marL="901193" indent="0">
              <a:buNone/>
              <a:defRPr sz="1600">
                <a:solidFill>
                  <a:schemeClr val="tx1">
                    <a:tint val="75000"/>
                  </a:schemeClr>
                </a:solidFill>
              </a:defRPr>
            </a:lvl3pPr>
            <a:lvl4pPr marL="1351744" indent="0">
              <a:buNone/>
              <a:defRPr sz="1400">
                <a:solidFill>
                  <a:schemeClr val="tx1">
                    <a:tint val="75000"/>
                  </a:schemeClr>
                </a:solidFill>
              </a:defRPr>
            </a:lvl4pPr>
            <a:lvl5pPr marL="1802329" indent="0">
              <a:buNone/>
              <a:defRPr sz="1400">
                <a:solidFill>
                  <a:schemeClr val="tx1">
                    <a:tint val="75000"/>
                  </a:schemeClr>
                </a:solidFill>
              </a:defRPr>
            </a:lvl5pPr>
            <a:lvl6pPr marL="2252887" indent="0">
              <a:buNone/>
              <a:defRPr sz="1400">
                <a:solidFill>
                  <a:schemeClr val="tx1">
                    <a:tint val="75000"/>
                  </a:schemeClr>
                </a:solidFill>
              </a:defRPr>
            </a:lvl6pPr>
            <a:lvl7pPr marL="2703463" indent="0">
              <a:buNone/>
              <a:defRPr sz="1400">
                <a:solidFill>
                  <a:schemeClr val="tx1">
                    <a:tint val="75000"/>
                  </a:schemeClr>
                </a:solidFill>
              </a:defRPr>
            </a:lvl7pPr>
            <a:lvl8pPr marL="3154033" indent="0">
              <a:buNone/>
              <a:defRPr sz="1400">
                <a:solidFill>
                  <a:schemeClr val="tx1">
                    <a:tint val="75000"/>
                  </a:schemeClr>
                </a:solidFill>
              </a:defRPr>
            </a:lvl8pPr>
            <a:lvl9pPr marL="3604609"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193DCC6-385E-490E-A2A3-9027205D43CB}"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340406335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2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2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193DCC6-385E-490E-A2A3-9027205D43CB}" type="datetimeFigureOut">
              <a:rPr lang="en-US" smtClean="0"/>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308782161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9" y="1535114"/>
            <a:ext cx="5386917" cy="639762"/>
          </a:xfrm>
        </p:spPr>
        <p:txBody>
          <a:bodyPr anchor="b"/>
          <a:lstStyle>
            <a:lvl1pPr marL="0" indent="0">
              <a:buNone/>
              <a:defRPr sz="2400" b="1"/>
            </a:lvl1pPr>
            <a:lvl2pPr marL="450582" indent="0">
              <a:buNone/>
              <a:defRPr sz="2000" b="1"/>
            </a:lvl2pPr>
            <a:lvl3pPr marL="901193" indent="0">
              <a:buNone/>
              <a:defRPr sz="1800" b="1"/>
            </a:lvl3pPr>
            <a:lvl4pPr marL="1351744" indent="0">
              <a:buNone/>
              <a:defRPr sz="1600" b="1"/>
            </a:lvl4pPr>
            <a:lvl5pPr marL="1802329" indent="0">
              <a:buNone/>
              <a:defRPr sz="1600" b="1"/>
            </a:lvl5pPr>
            <a:lvl6pPr marL="2252887" indent="0">
              <a:buNone/>
              <a:defRPr sz="1600" b="1"/>
            </a:lvl6pPr>
            <a:lvl7pPr marL="2703463" indent="0">
              <a:buNone/>
              <a:defRPr sz="1600" b="1"/>
            </a:lvl7pPr>
            <a:lvl8pPr marL="3154033" indent="0">
              <a:buNone/>
              <a:defRPr sz="1600" b="1"/>
            </a:lvl8pPr>
            <a:lvl9pPr marL="36046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9"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424" y="1535114"/>
            <a:ext cx="5389033" cy="639762"/>
          </a:xfrm>
        </p:spPr>
        <p:txBody>
          <a:bodyPr anchor="b"/>
          <a:lstStyle>
            <a:lvl1pPr marL="0" indent="0">
              <a:buNone/>
              <a:defRPr sz="2400" b="1"/>
            </a:lvl1pPr>
            <a:lvl2pPr marL="450582" indent="0">
              <a:buNone/>
              <a:defRPr sz="2000" b="1"/>
            </a:lvl2pPr>
            <a:lvl3pPr marL="901193" indent="0">
              <a:buNone/>
              <a:defRPr sz="1800" b="1"/>
            </a:lvl3pPr>
            <a:lvl4pPr marL="1351744" indent="0">
              <a:buNone/>
              <a:defRPr sz="1600" b="1"/>
            </a:lvl4pPr>
            <a:lvl5pPr marL="1802329" indent="0">
              <a:buNone/>
              <a:defRPr sz="1600" b="1"/>
            </a:lvl5pPr>
            <a:lvl6pPr marL="2252887" indent="0">
              <a:buNone/>
              <a:defRPr sz="1600" b="1"/>
            </a:lvl6pPr>
            <a:lvl7pPr marL="2703463" indent="0">
              <a:buNone/>
              <a:defRPr sz="1600" b="1"/>
            </a:lvl7pPr>
            <a:lvl8pPr marL="3154033" indent="0">
              <a:buNone/>
              <a:defRPr sz="1600" b="1"/>
            </a:lvl8pPr>
            <a:lvl9pPr marL="36046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424"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193DCC6-385E-490E-A2A3-9027205D43CB}" type="datetimeFigureOut">
              <a:rPr lang="en-US" smtClean="0"/>
              <a:t>10/17/2024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28830660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193DCC6-385E-490E-A2A3-9027205D43CB}" type="datetimeFigureOut">
              <a:rPr lang="en-US" smtClean="0"/>
              <a:t>10/17/2024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654185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A160CF-2823-82CA-95F4-BFE8EBCF58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DDAFC8EE-ADAB-6F93-0ADC-28EF9FB3E9D3}"/>
              </a:ext>
            </a:extLst>
          </p:cNvPr>
          <p:cNvSpPr>
            <a:spLocks noGrp="1"/>
          </p:cNvSpPr>
          <p:nvPr>
            <p:ph sz="half" idx="1"/>
          </p:nvPr>
        </p:nvSpPr>
        <p:spPr>
          <a:xfrm>
            <a:off x="838200" y="1825626"/>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7DAEDDB8-C252-16B5-AA72-2679AC563AEE}"/>
              </a:ext>
            </a:extLst>
          </p:cNvPr>
          <p:cNvSpPr>
            <a:spLocks noGrp="1"/>
          </p:cNvSpPr>
          <p:nvPr>
            <p:ph sz="half" idx="2"/>
          </p:nvPr>
        </p:nvSpPr>
        <p:spPr>
          <a:xfrm>
            <a:off x="6172200" y="1825626"/>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44B42C35-FADA-6A50-D561-3B89EBB328B1}"/>
              </a:ext>
            </a:extLst>
          </p:cNvPr>
          <p:cNvSpPr>
            <a:spLocks noGrp="1"/>
          </p:cNvSpPr>
          <p:nvPr>
            <p:ph type="dt" sz="half" idx="10"/>
          </p:nvPr>
        </p:nvSpPr>
        <p:spPr/>
        <p:txBody>
          <a:bodyPr/>
          <a:lstStyle/>
          <a:p>
            <a:fld id="{3A76745E-F6A4-4676-8F34-268EFE9BA641}" type="datetimeFigureOut">
              <a:rPr lang="en-US" smtClean="0"/>
              <a:t>10/17/2024</a:t>
            </a:fld>
            <a:endParaRPr lang="en-US"/>
          </a:p>
        </p:txBody>
      </p:sp>
      <p:sp>
        <p:nvSpPr>
          <p:cNvPr id="6" name="Footer Placeholder 5">
            <a:extLst>
              <a:ext uri="{FF2B5EF4-FFF2-40B4-BE49-F238E27FC236}">
                <a16:creationId xmlns:a16="http://schemas.microsoft.com/office/drawing/2014/main" xmlns="" id="{EDA68DFD-A39B-CE6E-6189-9610890B6E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0EE3BEB9-BA91-D54D-A48A-69BBD7B3781B}"/>
              </a:ext>
            </a:extLst>
          </p:cNvPr>
          <p:cNvSpPr>
            <a:spLocks noGrp="1"/>
          </p:cNvSpPr>
          <p:nvPr>
            <p:ph type="sldNum" sz="quarter" idx="12"/>
          </p:nvPr>
        </p:nvSpPr>
        <p:spPr/>
        <p:txBody>
          <a:bodyPr/>
          <a:lstStyle/>
          <a:p>
            <a:fld id="{EDCEBCE7-8CFB-41A9-A0BC-06FD24870154}" type="slidenum">
              <a:rPr lang="en-US" smtClean="0"/>
              <a:t>‹#›</a:t>
            </a:fld>
            <a:endParaRPr lang="en-US"/>
          </a:p>
        </p:txBody>
      </p:sp>
    </p:spTree>
    <p:extLst>
      <p:ext uri="{BB962C8B-B14F-4D97-AF65-F5344CB8AC3E}">
        <p14:creationId xmlns:p14="http://schemas.microsoft.com/office/powerpoint/2010/main" val="345124509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93DCC6-385E-490E-A2A3-9027205D43CB}" type="datetimeFigureOut">
              <a:rPr lang="en-US" smtClean="0"/>
              <a:t>10/17/2024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25673405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64" y="273277"/>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4"/>
            <a:ext cx="4011084" cy="4691063"/>
          </a:xfrm>
        </p:spPr>
        <p:txBody>
          <a:bodyPr/>
          <a:lstStyle>
            <a:lvl1pPr marL="0" indent="0">
              <a:buNone/>
              <a:defRPr sz="1400"/>
            </a:lvl1pPr>
            <a:lvl2pPr marL="450582" indent="0">
              <a:buNone/>
              <a:defRPr sz="1200"/>
            </a:lvl2pPr>
            <a:lvl3pPr marL="901193" indent="0">
              <a:buNone/>
              <a:defRPr sz="1000"/>
            </a:lvl3pPr>
            <a:lvl4pPr marL="1351744" indent="0">
              <a:buNone/>
              <a:defRPr sz="900"/>
            </a:lvl4pPr>
            <a:lvl5pPr marL="1802329" indent="0">
              <a:buNone/>
              <a:defRPr sz="900"/>
            </a:lvl5pPr>
            <a:lvl6pPr marL="2252887" indent="0">
              <a:buNone/>
              <a:defRPr sz="900"/>
            </a:lvl6pPr>
            <a:lvl7pPr marL="2703463" indent="0">
              <a:buNone/>
              <a:defRPr sz="900"/>
            </a:lvl7pPr>
            <a:lvl8pPr marL="3154033" indent="0">
              <a:buNone/>
              <a:defRPr sz="900"/>
            </a:lvl8pPr>
            <a:lvl9pPr marL="360460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93DCC6-385E-490E-A2A3-9027205D43CB}" type="datetimeFigureOut">
              <a:rPr lang="en-US" smtClean="0"/>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42734664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0582" indent="0">
              <a:buNone/>
              <a:defRPr sz="2800"/>
            </a:lvl2pPr>
            <a:lvl3pPr marL="901193" indent="0">
              <a:buNone/>
              <a:defRPr sz="2400"/>
            </a:lvl3pPr>
            <a:lvl4pPr marL="1351744" indent="0">
              <a:buNone/>
              <a:defRPr sz="2000"/>
            </a:lvl4pPr>
            <a:lvl5pPr marL="1802329" indent="0">
              <a:buNone/>
              <a:defRPr sz="2000"/>
            </a:lvl5pPr>
            <a:lvl6pPr marL="2252887" indent="0">
              <a:buNone/>
              <a:defRPr sz="2000"/>
            </a:lvl6pPr>
            <a:lvl7pPr marL="2703463" indent="0">
              <a:buNone/>
              <a:defRPr sz="2000"/>
            </a:lvl7pPr>
            <a:lvl8pPr marL="3154033" indent="0">
              <a:buNone/>
              <a:defRPr sz="2000"/>
            </a:lvl8pPr>
            <a:lvl9pPr marL="3604609"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0582" indent="0">
              <a:buNone/>
              <a:defRPr sz="1200"/>
            </a:lvl2pPr>
            <a:lvl3pPr marL="901193" indent="0">
              <a:buNone/>
              <a:defRPr sz="1000"/>
            </a:lvl3pPr>
            <a:lvl4pPr marL="1351744" indent="0">
              <a:buNone/>
              <a:defRPr sz="900"/>
            </a:lvl4pPr>
            <a:lvl5pPr marL="1802329" indent="0">
              <a:buNone/>
              <a:defRPr sz="900"/>
            </a:lvl5pPr>
            <a:lvl6pPr marL="2252887" indent="0">
              <a:buNone/>
              <a:defRPr sz="900"/>
            </a:lvl6pPr>
            <a:lvl7pPr marL="2703463" indent="0">
              <a:buNone/>
              <a:defRPr sz="900"/>
            </a:lvl7pPr>
            <a:lvl8pPr marL="3154033" indent="0">
              <a:buNone/>
              <a:defRPr sz="900"/>
            </a:lvl8pPr>
            <a:lvl9pPr marL="360460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93DCC6-385E-490E-A2A3-9027205D43CB}" type="datetimeFigureOut">
              <a:rPr lang="en-US" smtClean="0"/>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323548812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93DCC6-385E-490E-A2A3-9027205D43CB}"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35337014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865"/>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865"/>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93DCC6-385E-490E-A2A3-9027205D43CB}"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18864243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64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0582" indent="0" algn="ctr">
              <a:buNone/>
              <a:defRPr>
                <a:solidFill>
                  <a:schemeClr val="tx1">
                    <a:tint val="75000"/>
                  </a:schemeClr>
                </a:solidFill>
              </a:defRPr>
            </a:lvl2pPr>
            <a:lvl3pPr marL="901193" indent="0" algn="ctr">
              <a:buNone/>
              <a:defRPr>
                <a:solidFill>
                  <a:schemeClr val="tx1">
                    <a:tint val="75000"/>
                  </a:schemeClr>
                </a:solidFill>
              </a:defRPr>
            </a:lvl3pPr>
            <a:lvl4pPr marL="1351744" indent="0" algn="ctr">
              <a:buNone/>
              <a:defRPr>
                <a:solidFill>
                  <a:schemeClr val="tx1">
                    <a:tint val="75000"/>
                  </a:schemeClr>
                </a:solidFill>
              </a:defRPr>
            </a:lvl4pPr>
            <a:lvl5pPr marL="1802329" indent="0" algn="ctr">
              <a:buNone/>
              <a:defRPr>
                <a:solidFill>
                  <a:schemeClr val="tx1">
                    <a:tint val="75000"/>
                  </a:schemeClr>
                </a:solidFill>
              </a:defRPr>
            </a:lvl5pPr>
            <a:lvl6pPr marL="2252887" indent="0" algn="ctr">
              <a:buNone/>
              <a:defRPr>
                <a:solidFill>
                  <a:schemeClr val="tx1">
                    <a:tint val="75000"/>
                  </a:schemeClr>
                </a:solidFill>
              </a:defRPr>
            </a:lvl6pPr>
            <a:lvl7pPr marL="2703463" indent="0" algn="ctr">
              <a:buNone/>
              <a:defRPr>
                <a:solidFill>
                  <a:schemeClr val="tx1">
                    <a:tint val="75000"/>
                  </a:schemeClr>
                </a:solidFill>
              </a:defRPr>
            </a:lvl7pPr>
            <a:lvl8pPr marL="3154033" indent="0" algn="ctr">
              <a:buNone/>
              <a:defRPr>
                <a:solidFill>
                  <a:schemeClr val="tx1">
                    <a:tint val="75000"/>
                  </a:schemeClr>
                </a:solidFill>
              </a:defRPr>
            </a:lvl8pPr>
            <a:lvl9pPr marL="3604609"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193DCC6-385E-490E-A2A3-9027205D43CB}"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413988970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93DCC6-385E-490E-A2A3-9027205D43CB}"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357486000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712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42"/>
            <a:ext cx="10363200" cy="1500187"/>
          </a:xfrm>
        </p:spPr>
        <p:txBody>
          <a:bodyPr anchor="b"/>
          <a:lstStyle>
            <a:lvl1pPr marL="0" indent="0">
              <a:buNone/>
              <a:defRPr sz="2000">
                <a:solidFill>
                  <a:schemeClr val="tx1">
                    <a:tint val="75000"/>
                  </a:schemeClr>
                </a:solidFill>
              </a:defRPr>
            </a:lvl1pPr>
            <a:lvl2pPr marL="450582" indent="0">
              <a:buNone/>
              <a:defRPr sz="1800">
                <a:solidFill>
                  <a:schemeClr val="tx1">
                    <a:tint val="75000"/>
                  </a:schemeClr>
                </a:solidFill>
              </a:defRPr>
            </a:lvl2pPr>
            <a:lvl3pPr marL="901193" indent="0">
              <a:buNone/>
              <a:defRPr sz="1600">
                <a:solidFill>
                  <a:schemeClr val="tx1">
                    <a:tint val="75000"/>
                  </a:schemeClr>
                </a:solidFill>
              </a:defRPr>
            </a:lvl3pPr>
            <a:lvl4pPr marL="1351744" indent="0">
              <a:buNone/>
              <a:defRPr sz="1400">
                <a:solidFill>
                  <a:schemeClr val="tx1">
                    <a:tint val="75000"/>
                  </a:schemeClr>
                </a:solidFill>
              </a:defRPr>
            </a:lvl4pPr>
            <a:lvl5pPr marL="1802329" indent="0">
              <a:buNone/>
              <a:defRPr sz="1400">
                <a:solidFill>
                  <a:schemeClr val="tx1">
                    <a:tint val="75000"/>
                  </a:schemeClr>
                </a:solidFill>
              </a:defRPr>
            </a:lvl5pPr>
            <a:lvl6pPr marL="2252887" indent="0">
              <a:buNone/>
              <a:defRPr sz="1400">
                <a:solidFill>
                  <a:schemeClr val="tx1">
                    <a:tint val="75000"/>
                  </a:schemeClr>
                </a:solidFill>
              </a:defRPr>
            </a:lvl6pPr>
            <a:lvl7pPr marL="2703463" indent="0">
              <a:buNone/>
              <a:defRPr sz="1400">
                <a:solidFill>
                  <a:schemeClr val="tx1">
                    <a:tint val="75000"/>
                  </a:schemeClr>
                </a:solidFill>
              </a:defRPr>
            </a:lvl7pPr>
            <a:lvl8pPr marL="3154033" indent="0">
              <a:buNone/>
              <a:defRPr sz="1400">
                <a:solidFill>
                  <a:schemeClr val="tx1">
                    <a:tint val="75000"/>
                  </a:schemeClr>
                </a:solidFill>
              </a:defRPr>
            </a:lvl8pPr>
            <a:lvl9pPr marL="3604609"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193DCC6-385E-490E-A2A3-9027205D43CB}"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340406335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2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2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193DCC6-385E-490E-A2A3-9027205D43CB}" type="datetimeFigureOut">
              <a:rPr lang="en-US" smtClean="0"/>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308782161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9" y="1535114"/>
            <a:ext cx="5386917" cy="639762"/>
          </a:xfrm>
        </p:spPr>
        <p:txBody>
          <a:bodyPr anchor="b"/>
          <a:lstStyle>
            <a:lvl1pPr marL="0" indent="0">
              <a:buNone/>
              <a:defRPr sz="2400" b="1"/>
            </a:lvl1pPr>
            <a:lvl2pPr marL="450582" indent="0">
              <a:buNone/>
              <a:defRPr sz="2000" b="1"/>
            </a:lvl2pPr>
            <a:lvl3pPr marL="901193" indent="0">
              <a:buNone/>
              <a:defRPr sz="1800" b="1"/>
            </a:lvl3pPr>
            <a:lvl4pPr marL="1351744" indent="0">
              <a:buNone/>
              <a:defRPr sz="1600" b="1"/>
            </a:lvl4pPr>
            <a:lvl5pPr marL="1802329" indent="0">
              <a:buNone/>
              <a:defRPr sz="1600" b="1"/>
            </a:lvl5pPr>
            <a:lvl6pPr marL="2252887" indent="0">
              <a:buNone/>
              <a:defRPr sz="1600" b="1"/>
            </a:lvl6pPr>
            <a:lvl7pPr marL="2703463" indent="0">
              <a:buNone/>
              <a:defRPr sz="1600" b="1"/>
            </a:lvl7pPr>
            <a:lvl8pPr marL="3154033" indent="0">
              <a:buNone/>
              <a:defRPr sz="1600" b="1"/>
            </a:lvl8pPr>
            <a:lvl9pPr marL="36046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9"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424" y="1535114"/>
            <a:ext cx="5389033" cy="639762"/>
          </a:xfrm>
        </p:spPr>
        <p:txBody>
          <a:bodyPr anchor="b"/>
          <a:lstStyle>
            <a:lvl1pPr marL="0" indent="0">
              <a:buNone/>
              <a:defRPr sz="2400" b="1"/>
            </a:lvl1pPr>
            <a:lvl2pPr marL="450582" indent="0">
              <a:buNone/>
              <a:defRPr sz="2000" b="1"/>
            </a:lvl2pPr>
            <a:lvl3pPr marL="901193" indent="0">
              <a:buNone/>
              <a:defRPr sz="1800" b="1"/>
            </a:lvl3pPr>
            <a:lvl4pPr marL="1351744" indent="0">
              <a:buNone/>
              <a:defRPr sz="1600" b="1"/>
            </a:lvl4pPr>
            <a:lvl5pPr marL="1802329" indent="0">
              <a:buNone/>
              <a:defRPr sz="1600" b="1"/>
            </a:lvl5pPr>
            <a:lvl6pPr marL="2252887" indent="0">
              <a:buNone/>
              <a:defRPr sz="1600" b="1"/>
            </a:lvl6pPr>
            <a:lvl7pPr marL="2703463" indent="0">
              <a:buNone/>
              <a:defRPr sz="1600" b="1"/>
            </a:lvl7pPr>
            <a:lvl8pPr marL="3154033" indent="0">
              <a:buNone/>
              <a:defRPr sz="1600" b="1"/>
            </a:lvl8pPr>
            <a:lvl9pPr marL="36046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424"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193DCC6-385E-490E-A2A3-9027205D43CB}" type="datetimeFigureOut">
              <a:rPr lang="en-US" smtClean="0"/>
              <a:t>10/17/2024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2883066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CC006C-5EB4-AF80-9AF9-5EFCC309C258}"/>
              </a:ext>
            </a:extLst>
          </p:cNvPr>
          <p:cNvSpPr>
            <a:spLocks noGrp="1"/>
          </p:cNvSpPr>
          <p:nvPr>
            <p:ph type="title"/>
          </p:nvPr>
        </p:nvSpPr>
        <p:spPr>
          <a:xfrm>
            <a:off x="839788" y="365134"/>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1C06B3E4-4E3C-14B8-2B41-4119CF661AFE}"/>
              </a:ext>
            </a:extLst>
          </p:cNvPr>
          <p:cNvSpPr>
            <a:spLocks noGrp="1"/>
          </p:cNvSpPr>
          <p:nvPr>
            <p:ph type="body" idx="1"/>
          </p:nvPr>
        </p:nvSpPr>
        <p:spPr>
          <a:xfrm>
            <a:off x="839864" y="1681163"/>
            <a:ext cx="5157787" cy="823912"/>
          </a:xfrm>
        </p:spPr>
        <p:txBody>
          <a:bodyPr anchor="b"/>
          <a:lstStyle>
            <a:lvl1pPr marL="0" indent="0">
              <a:buNone/>
              <a:defRPr sz="2400" b="1"/>
            </a:lvl1pPr>
            <a:lvl2pPr marL="450582" indent="0">
              <a:buNone/>
              <a:defRPr sz="2000" b="1"/>
            </a:lvl2pPr>
            <a:lvl3pPr marL="901193" indent="0">
              <a:buNone/>
              <a:defRPr sz="1800" b="1"/>
            </a:lvl3pPr>
            <a:lvl4pPr marL="1351744" indent="0">
              <a:buNone/>
              <a:defRPr sz="1600" b="1"/>
            </a:lvl4pPr>
            <a:lvl5pPr marL="1802329" indent="0">
              <a:buNone/>
              <a:defRPr sz="1600" b="1"/>
            </a:lvl5pPr>
            <a:lvl6pPr marL="2252887" indent="0">
              <a:buNone/>
              <a:defRPr sz="1600" b="1"/>
            </a:lvl6pPr>
            <a:lvl7pPr marL="2703463" indent="0">
              <a:buNone/>
              <a:defRPr sz="1600" b="1"/>
            </a:lvl7pPr>
            <a:lvl8pPr marL="3154033" indent="0">
              <a:buNone/>
              <a:defRPr sz="1600" b="1"/>
            </a:lvl8pPr>
            <a:lvl9pPr marL="36046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C79D9AD8-D92E-973D-5E92-AB312D3DDB7F}"/>
              </a:ext>
            </a:extLst>
          </p:cNvPr>
          <p:cNvSpPr>
            <a:spLocks noGrp="1"/>
          </p:cNvSpPr>
          <p:nvPr>
            <p:ph sz="half" idx="2"/>
          </p:nvPr>
        </p:nvSpPr>
        <p:spPr>
          <a:xfrm>
            <a:off x="839864"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257F8154-F8C8-11F1-159A-76F2F217B6C5}"/>
              </a:ext>
            </a:extLst>
          </p:cNvPr>
          <p:cNvSpPr>
            <a:spLocks noGrp="1"/>
          </p:cNvSpPr>
          <p:nvPr>
            <p:ph type="body" sz="quarter" idx="3"/>
          </p:nvPr>
        </p:nvSpPr>
        <p:spPr>
          <a:xfrm>
            <a:off x="6172203" y="1681163"/>
            <a:ext cx="5183188" cy="823912"/>
          </a:xfrm>
        </p:spPr>
        <p:txBody>
          <a:bodyPr anchor="b"/>
          <a:lstStyle>
            <a:lvl1pPr marL="0" indent="0">
              <a:buNone/>
              <a:defRPr sz="2400" b="1"/>
            </a:lvl1pPr>
            <a:lvl2pPr marL="450582" indent="0">
              <a:buNone/>
              <a:defRPr sz="2000" b="1"/>
            </a:lvl2pPr>
            <a:lvl3pPr marL="901193" indent="0">
              <a:buNone/>
              <a:defRPr sz="1800" b="1"/>
            </a:lvl3pPr>
            <a:lvl4pPr marL="1351744" indent="0">
              <a:buNone/>
              <a:defRPr sz="1600" b="1"/>
            </a:lvl4pPr>
            <a:lvl5pPr marL="1802329" indent="0">
              <a:buNone/>
              <a:defRPr sz="1600" b="1"/>
            </a:lvl5pPr>
            <a:lvl6pPr marL="2252887" indent="0">
              <a:buNone/>
              <a:defRPr sz="1600" b="1"/>
            </a:lvl6pPr>
            <a:lvl7pPr marL="2703463" indent="0">
              <a:buNone/>
              <a:defRPr sz="1600" b="1"/>
            </a:lvl7pPr>
            <a:lvl8pPr marL="3154033" indent="0">
              <a:buNone/>
              <a:defRPr sz="1600" b="1"/>
            </a:lvl8pPr>
            <a:lvl9pPr marL="36046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8023BE80-E275-7E31-A17C-A549DBF4F882}"/>
              </a:ext>
            </a:extLst>
          </p:cNvPr>
          <p:cNvSpPr>
            <a:spLocks noGrp="1"/>
          </p:cNvSpPr>
          <p:nvPr>
            <p:ph sz="quarter" idx="4"/>
          </p:nvPr>
        </p:nvSpPr>
        <p:spPr>
          <a:xfrm>
            <a:off x="6172203"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D9FF2A20-272C-F97C-804B-A78082C09B5C}"/>
              </a:ext>
            </a:extLst>
          </p:cNvPr>
          <p:cNvSpPr>
            <a:spLocks noGrp="1"/>
          </p:cNvSpPr>
          <p:nvPr>
            <p:ph type="dt" sz="half" idx="10"/>
          </p:nvPr>
        </p:nvSpPr>
        <p:spPr/>
        <p:txBody>
          <a:bodyPr/>
          <a:lstStyle/>
          <a:p>
            <a:fld id="{3A76745E-F6A4-4676-8F34-268EFE9BA641}" type="datetimeFigureOut">
              <a:rPr lang="en-US" smtClean="0"/>
              <a:t>10/17/2024</a:t>
            </a:fld>
            <a:endParaRPr lang="en-US"/>
          </a:p>
        </p:txBody>
      </p:sp>
      <p:sp>
        <p:nvSpPr>
          <p:cNvPr id="8" name="Footer Placeholder 7">
            <a:extLst>
              <a:ext uri="{FF2B5EF4-FFF2-40B4-BE49-F238E27FC236}">
                <a16:creationId xmlns:a16="http://schemas.microsoft.com/office/drawing/2014/main" xmlns="" id="{467CC365-4D78-09F3-DBC7-16C62E88FCF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D7604D0C-02C9-6D9D-1E1A-1486410E4BEE}"/>
              </a:ext>
            </a:extLst>
          </p:cNvPr>
          <p:cNvSpPr>
            <a:spLocks noGrp="1"/>
          </p:cNvSpPr>
          <p:nvPr>
            <p:ph type="sldNum" sz="quarter" idx="12"/>
          </p:nvPr>
        </p:nvSpPr>
        <p:spPr/>
        <p:txBody>
          <a:bodyPr/>
          <a:lstStyle/>
          <a:p>
            <a:fld id="{EDCEBCE7-8CFB-41A9-A0BC-06FD24870154}" type="slidenum">
              <a:rPr lang="en-US" smtClean="0"/>
              <a:t>‹#›</a:t>
            </a:fld>
            <a:endParaRPr lang="en-US"/>
          </a:p>
        </p:txBody>
      </p:sp>
    </p:spTree>
    <p:extLst>
      <p:ext uri="{BB962C8B-B14F-4D97-AF65-F5344CB8AC3E}">
        <p14:creationId xmlns:p14="http://schemas.microsoft.com/office/powerpoint/2010/main" val="216691769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193DCC6-385E-490E-A2A3-9027205D43CB}" type="datetimeFigureOut">
              <a:rPr lang="en-US" smtClean="0"/>
              <a:t>10/17/2024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65418543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93DCC6-385E-490E-A2A3-9027205D43CB}" type="datetimeFigureOut">
              <a:rPr lang="en-US" smtClean="0"/>
              <a:t>10/17/2024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25673405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64" y="27327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4"/>
            <a:ext cx="4011084" cy="4691063"/>
          </a:xfrm>
        </p:spPr>
        <p:txBody>
          <a:bodyPr/>
          <a:lstStyle>
            <a:lvl1pPr marL="0" indent="0">
              <a:buNone/>
              <a:defRPr sz="1400"/>
            </a:lvl1pPr>
            <a:lvl2pPr marL="450582" indent="0">
              <a:buNone/>
              <a:defRPr sz="1200"/>
            </a:lvl2pPr>
            <a:lvl3pPr marL="901193" indent="0">
              <a:buNone/>
              <a:defRPr sz="1000"/>
            </a:lvl3pPr>
            <a:lvl4pPr marL="1351744" indent="0">
              <a:buNone/>
              <a:defRPr sz="900"/>
            </a:lvl4pPr>
            <a:lvl5pPr marL="1802329" indent="0">
              <a:buNone/>
              <a:defRPr sz="900"/>
            </a:lvl5pPr>
            <a:lvl6pPr marL="2252887" indent="0">
              <a:buNone/>
              <a:defRPr sz="900"/>
            </a:lvl6pPr>
            <a:lvl7pPr marL="2703463" indent="0">
              <a:buNone/>
              <a:defRPr sz="900"/>
            </a:lvl7pPr>
            <a:lvl8pPr marL="3154033" indent="0">
              <a:buNone/>
              <a:defRPr sz="900"/>
            </a:lvl8pPr>
            <a:lvl9pPr marL="360460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93DCC6-385E-490E-A2A3-9027205D43CB}" type="datetimeFigureOut">
              <a:rPr lang="en-US" smtClean="0"/>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427346647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0582" indent="0">
              <a:buNone/>
              <a:defRPr sz="2800"/>
            </a:lvl2pPr>
            <a:lvl3pPr marL="901193" indent="0">
              <a:buNone/>
              <a:defRPr sz="2400"/>
            </a:lvl3pPr>
            <a:lvl4pPr marL="1351744" indent="0">
              <a:buNone/>
              <a:defRPr sz="2000"/>
            </a:lvl4pPr>
            <a:lvl5pPr marL="1802329" indent="0">
              <a:buNone/>
              <a:defRPr sz="2000"/>
            </a:lvl5pPr>
            <a:lvl6pPr marL="2252887" indent="0">
              <a:buNone/>
              <a:defRPr sz="2000"/>
            </a:lvl6pPr>
            <a:lvl7pPr marL="2703463" indent="0">
              <a:buNone/>
              <a:defRPr sz="2000"/>
            </a:lvl7pPr>
            <a:lvl8pPr marL="3154033" indent="0">
              <a:buNone/>
              <a:defRPr sz="2000"/>
            </a:lvl8pPr>
            <a:lvl9pPr marL="3604609"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0582" indent="0">
              <a:buNone/>
              <a:defRPr sz="1200"/>
            </a:lvl2pPr>
            <a:lvl3pPr marL="901193" indent="0">
              <a:buNone/>
              <a:defRPr sz="1000"/>
            </a:lvl3pPr>
            <a:lvl4pPr marL="1351744" indent="0">
              <a:buNone/>
              <a:defRPr sz="900"/>
            </a:lvl4pPr>
            <a:lvl5pPr marL="1802329" indent="0">
              <a:buNone/>
              <a:defRPr sz="900"/>
            </a:lvl5pPr>
            <a:lvl6pPr marL="2252887" indent="0">
              <a:buNone/>
              <a:defRPr sz="900"/>
            </a:lvl6pPr>
            <a:lvl7pPr marL="2703463" indent="0">
              <a:buNone/>
              <a:defRPr sz="900"/>
            </a:lvl7pPr>
            <a:lvl8pPr marL="3154033" indent="0">
              <a:buNone/>
              <a:defRPr sz="900"/>
            </a:lvl8pPr>
            <a:lvl9pPr marL="360460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93DCC6-385E-490E-A2A3-9027205D43CB}" type="datetimeFigureOut">
              <a:rPr lang="en-US" smtClean="0"/>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323548812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93DCC6-385E-490E-A2A3-9027205D43CB}"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353370146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85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85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93DCC6-385E-490E-A2A3-9027205D43CB}"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188642435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638"/>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0582" indent="0" algn="ctr">
              <a:buNone/>
              <a:defRPr>
                <a:solidFill>
                  <a:schemeClr val="tx1">
                    <a:tint val="75000"/>
                  </a:schemeClr>
                </a:solidFill>
              </a:defRPr>
            </a:lvl2pPr>
            <a:lvl3pPr marL="901193" indent="0" algn="ctr">
              <a:buNone/>
              <a:defRPr>
                <a:solidFill>
                  <a:schemeClr val="tx1">
                    <a:tint val="75000"/>
                  </a:schemeClr>
                </a:solidFill>
              </a:defRPr>
            </a:lvl3pPr>
            <a:lvl4pPr marL="1351744" indent="0" algn="ctr">
              <a:buNone/>
              <a:defRPr>
                <a:solidFill>
                  <a:schemeClr val="tx1">
                    <a:tint val="75000"/>
                  </a:schemeClr>
                </a:solidFill>
              </a:defRPr>
            </a:lvl4pPr>
            <a:lvl5pPr marL="1802329" indent="0" algn="ctr">
              <a:buNone/>
              <a:defRPr>
                <a:solidFill>
                  <a:schemeClr val="tx1">
                    <a:tint val="75000"/>
                  </a:schemeClr>
                </a:solidFill>
              </a:defRPr>
            </a:lvl5pPr>
            <a:lvl6pPr marL="2252887" indent="0" algn="ctr">
              <a:buNone/>
              <a:defRPr>
                <a:solidFill>
                  <a:schemeClr val="tx1">
                    <a:tint val="75000"/>
                  </a:schemeClr>
                </a:solidFill>
              </a:defRPr>
            </a:lvl6pPr>
            <a:lvl7pPr marL="2703463" indent="0" algn="ctr">
              <a:buNone/>
              <a:defRPr>
                <a:solidFill>
                  <a:schemeClr val="tx1">
                    <a:tint val="75000"/>
                  </a:schemeClr>
                </a:solidFill>
              </a:defRPr>
            </a:lvl7pPr>
            <a:lvl8pPr marL="3154033" indent="0" algn="ctr">
              <a:buNone/>
              <a:defRPr>
                <a:solidFill>
                  <a:schemeClr val="tx1">
                    <a:tint val="75000"/>
                  </a:schemeClr>
                </a:solidFill>
              </a:defRPr>
            </a:lvl8pPr>
            <a:lvl9pPr marL="3604609"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193DCC6-385E-490E-A2A3-9027205D43CB}"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413988970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93DCC6-385E-490E-A2A3-9027205D43CB}"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357486000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7113"/>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42"/>
            <a:ext cx="10363200" cy="1500187"/>
          </a:xfrm>
        </p:spPr>
        <p:txBody>
          <a:bodyPr anchor="b"/>
          <a:lstStyle>
            <a:lvl1pPr marL="0" indent="0">
              <a:buNone/>
              <a:defRPr sz="2000">
                <a:solidFill>
                  <a:schemeClr val="tx1">
                    <a:tint val="75000"/>
                  </a:schemeClr>
                </a:solidFill>
              </a:defRPr>
            </a:lvl1pPr>
            <a:lvl2pPr marL="450582" indent="0">
              <a:buNone/>
              <a:defRPr sz="1800">
                <a:solidFill>
                  <a:schemeClr val="tx1">
                    <a:tint val="75000"/>
                  </a:schemeClr>
                </a:solidFill>
              </a:defRPr>
            </a:lvl2pPr>
            <a:lvl3pPr marL="901193" indent="0">
              <a:buNone/>
              <a:defRPr sz="1600">
                <a:solidFill>
                  <a:schemeClr val="tx1">
                    <a:tint val="75000"/>
                  </a:schemeClr>
                </a:solidFill>
              </a:defRPr>
            </a:lvl3pPr>
            <a:lvl4pPr marL="1351744" indent="0">
              <a:buNone/>
              <a:defRPr sz="1400">
                <a:solidFill>
                  <a:schemeClr val="tx1">
                    <a:tint val="75000"/>
                  </a:schemeClr>
                </a:solidFill>
              </a:defRPr>
            </a:lvl4pPr>
            <a:lvl5pPr marL="1802329" indent="0">
              <a:buNone/>
              <a:defRPr sz="1400">
                <a:solidFill>
                  <a:schemeClr val="tx1">
                    <a:tint val="75000"/>
                  </a:schemeClr>
                </a:solidFill>
              </a:defRPr>
            </a:lvl5pPr>
            <a:lvl6pPr marL="2252887" indent="0">
              <a:buNone/>
              <a:defRPr sz="1400">
                <a:solidFill>
                  <a:schemeClr val="tx1">
                    <a:tint val="75000"/>
                  </a:schemeClr>
                </a:solidFill>
              </a:defRPr>
            </a:lvl6pPr>
            <a:lvl7pPr marL="2703463" indent="0">
              <a:buNone/>
              <a:defRPr sz="1400">
                <a:solidFill>
                  <a:schemeClr val="tx1">
                    <a:tint val="75000"/>
                  </a:schemeClr>
                </a:solidFill>
              </a:defRPr>
            </a:lvl7pPr>
            <a:lvl8pPr marL="3154033" indent="0">
              <a:buNone/>
              <a:defRPr sz="1400">
                <a:solidFill>
                  <a:schemeClr val="tx1">
                    <a:tint val="75000"/>
                  </a:schemeClr>
                </a:solidFill>
              </a:defRPr>
            </a:lvl8pPr>
            <a:lvl9pPr marL="3604609"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193DCC6-385E-490E-A2A3-9027205D43CB}"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340406335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2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2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193DCC6-385E-490E-A2A3-9027205D43CB}" type="datetimeFigureOut">
              <a:rPr lang="en-US" smtClean="0"/>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3087821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E37BADD-AC17-2AF2-62DD-E91A3F57597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2A7ABB6D-3529-7E67-9A54-70A0B957160C}"/>
              </a:ext>
            </a:extLst>
          </p:cNvPr>
          <p:cNvSpPr>
            <a:spLocks noGrp="1"/>
          </p:cNvSpPr>
          <p:nvPr>
            <p:ph type="dt" sz="half" idx="10"/>
          </p:nvPr>
        </p:nvSpPr>
        <p:spPr/>
        <p:txBody>
          <a:bodyPr/>
          <a:lstStyle/>
          <a:p>
            <a:fld id="{3A76745E-F6A4-4676-8F34-268EFE9BA641}" type="datetimeFigureOut">
              <a:rPr lang="en-US" smtClean="0"/>
              <a:t>10/17/2024</a:t>
            </a:fld>
            <a:endParaRPr lang="en-US"/>
          </a:p>
        </p:txBody>
      </p:sp>
      <p:sp>
        <p:nvSpPr>
          <p:cNvPr id="4" name="Footer Placeholder 3">
            <a:extLst>
              <a:ext uri="{FF2B5EF4-FFF2-40B4-BE49-F238E27FC236}">
                <a16:creationId xmlns:a16="http://schemas.microsoft.com/office/drawing/2014/main" xmlns="" id="{C117FC5B-BF58-6970-5343-6E4C1903FE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6BAF7CDF-85C7-08EE-3096-0EABD9A30A2E}"/>
              </a:ext>
            </a:extLst>
          </p:cNvPr>
          <p:cNvSpPr>
            <a:spLocks noGrp="1"/>
          </p:cNvSpPr>
          <p:nvPr>
            <p:ph type="sldNum" sz="quarter" idx="12"/>
          </p:nvPr>
        </p:nvSpPr>
        <p:spPr/>
        <p:txBody>
          <a:bodyPr/>
          <a:lstStyle/>
          <a:p>
            <a:fld id="{EDCEBCE7-8CFB-41A9-A0BC-06FD24870154}" type="slidenum">
              <a:rPr lang="en-US" smtClean="0"/>
              <a:t>‹#›</a:t>
            </a:fld>
            <a:endParaRPr lang="en-US"/>
          </a:p>
        </p:txBody>
      </p:sp>
    </p:spTree>
    <p:extLst>
      <p:ext uri="{BB962C8B-B14F-4D97-AF65-F5344CB8AC3E}">
        <p14:creationId xmlns:p14="http://schemas.microsoft.com/office/powerpoint/2010/main" val="185988052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9" y="1535114"/>
            <a:ext cx="5386917" cy="639762"/>
          </a:xfrm>
        </p:spPr>
        <p:txBody>
          <a:bodyPr anchor="b"/>
          <a:lstStyle>
            <a:lvl1pPr marL="0" indent="0">
              <a:buNone/>
              <a:defRPr sz="2400" b="1"/>
            </a:lvl1pPr>
            <a:lvl2pPr marL="450582" indent="0">
              <a:buNone/>
              <a:defRPr sz="2000" b="1"/>
            </a:lvl2pPr>
            <a:lvl3pPr marL="901193" indent="0">
              <a:buNone/>
              <a:defRPr sz="1800" b="1"/>
            </a:lvl3pPr>
            <a:lvl4pPr marL="1351744" indent="0">
              <a:buNone/>
              <a:defRPr sz="1600" b="1"/>
            </a:lvl4pPr>
            <a:lvl5pPr marL="1802329" indent="0">
              <a:buNone/>
              <a:defRPr sz="1600" b="1"/>
            </a:lvl5pPr>
            <a:lvl6pPr marL="2252887" indent="0">
              <a:buNone/>
              <a:defRPr sz="1600" b="1"/>
            </a:lvl6pPr>
            <a:lvl7pPr marL="2703463" indent="0">
              <a:buNone/>
              <a:defRPr sz="1600" b="1"/>
            </a:lvl7pPr>
            <a:lvl8pPr marL="3154033" indent="0">
              <a:buNone/>
              <a:defRPr sz="1600" b="1"/>
            </a:lvl8pPr>
            <a:lvl9pPr marL="36046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9"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424" y="1535114"/>
            <a:ext cx="5389033" cy="639762"/>
          </a:xfrm>
        </p:spPr>
        <p:txBody>
          <a:bodyPr anchor="b"/>
          <a:lstStyle>
            <a:lvl1pPr marL="0" indent="0">
              <a:buNone/>
              <a:defRPr sz="2400" b="1"/>
            </a:lvl1pPr>
            <a:lvl2pPr marL="450582" indent="0">
              <a:buNone/>
              <a:defRPr sz="2000" b="1"/>
            </a:lvl2pPr>
            <a:lvl3pPr marL="901193" indent="0">
              <a:buNone/>
              <a:defRPr sz="1800" b="1"/>
            </a:lvl3pPr>
            <a:lvl4pPr marL="1351744" indent="0">
              <a:buNone/>
              <a:defRPr sz="1600" b="1"/>
            </a:lvl4pPr>
            <a:lvl5pPr marL="1802329" indent="0">
              <a:buNone/>
              <a:defRPr sz="1600" b="1"/>
            </a:lvl5pPr>
            <a:lvl6pPr marL="2252887" indent="0">
              <a:buNone/>
              <a:defRPr sz="1600" b="1"/>
            </a:lvl6pPr>
            <a:lvl7pPr marL="2703463" indent="0">
              <a:buNone/>
              <a:defRPr sz="1600" b="1"/>
            </a:lvl7pPr>
            <a:lvl8pPr marL="3154033" indent="0">
              <a:buNone/>
              <a:defRPr sz="1600" b="1"/>
            </a:lvl8pPr>
            <a:lvl9pPr marL="36046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424"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193DCC6-385E-490E-A2A3-9027205D43CB}" type="datetimeFigureOut">
              <a:rPr lang="en-US" smtClean="0"/>
              <a:t>10/17/2024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28830660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193DCC6-385E-490E-A2A3-9027205D43CB}" type="datetimeFigureOut">
              <a:rPr lang="en-US" smtClean="0"/>
              <a:t>10/17/2024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65418543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93DCC6-385E-490E-A2A3-9027205D43CB}" type="datetimeFigureOut">
              <a:rPr lang="en-US" smtClean="0"/>
              <a:t>10/17/2024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256734052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64" y="27326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4"/>
            <a:ext cx="4011084" cy="4691063"/>
          </a:xfrm>
        </p:spPr>
        <p:txBody>
          <a:bodyPr/>
          <a:lstStyle>
            <a:lvl1pPr marL="0" indent="0">
              <a:buNone/>
              <a:defRPr sz="1400"/>
            </a:lvl1pPr>
            <a:lvl2pPr marL="450582" indent="0">
              <a:buNone/>
              <a:defRPr sz="1200"/>
            </a:lvl2pPr>
            <a:lvl3pPr marL="901193" indent="0">
              <a:buNone/>
              <a:defRPr sz="1000"/>
            </a:lvl3pPr>
            <a:lvl4pPr marL="1351744" indent="0">
              <a:buNone/>
              <a:defRPr sz="900"/>
            </a:lvl4pPr>
            <a:lvl5pPr marL="1802329" indent="0">
              <a:buNone/>
              <a:defRPr sz="900"/>
            </a:lvl5pPr>
            <a:lvl6pPr marL="2252887" indent="0">
              <a:buNone/>
              <a:defRPr sz="900"/>
            </a:lvl6pPr>
            <a:lvl7pPr marL="2703463" indent="0">
              <a:buNone/>
              <a:defRPr sz="900"/>
            </a:lvl7pPr>
            <a:lvl8pPr marL="3154033" indent="0">
              <a:buNone/>
              <a:defRPr sz="900"/>
            </a:lvl8pPr>
            <a:lvl9pPr marL="360460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93DCC6-385E-490E-A2A3-9027205D43CB}" type="datetimeFigureOut">
              <a:rPr lang="en-US" smtClean="0"/>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427346647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0582" indent="0">
              <a:buNone/>
              <a:defRPr sz="2800"/>
            </a:lvl2pPr>
            <a:lvl3pPr marL="901193" indent="0">
              <a:buNone/>
              <a:defRPr sz="2400"/>
            </a:lvl3pPr>
            <a:lvl4pPr marL="1351744" indent="0">
              <a:buNone/>
              <a:defRPr sz="2000"/>
            </a:lvl4pPr>
            <a:lvl5pPr marL="1802329" indent="0">
              <a:buNone/>
              <a:defRPr sz="2000"/>
            </a:lvl5pPr>
            <a:lvl6pPr marL="2252887" indent="0">
              <a:buNone/>
              <a:defRPr sz="2000"/>
            </a:lvl6pPr>
            <a:lvl7pPr marL="2703463" indent="0">
              <a:buNone/>
              <a:defRPr sz="2000"/>
            </a:lvl7pPr>
            <a:lvl8pPr marL="3154033" indent="0">
              <a:buNone/>
              <a:defRPr sz="2000"/>
            </a:lvl8pPr>
            <a:lvl9pPr marL="3604609"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0582" indent="0">
              <a:buNone/>
              <a:defRPr sz="1200"/>
            </a:lvl2pPr>
            <a:lvl3pPr marL="901193" indent="0">
              <a:buNone/>
              <a:defRPr sz="1000"/>
            </a:lvl3pPr>
            <a:lvl4pPr marL="1351744" indent="0">
              <a:buNone/>
              <a:defRPr sz="900"/>
            </a:lvl4pPr>
            <a:lvl5pPr marL="1802329" indent="0">
              <a:buNone/>
              <a:defRPr sz="900"/>
            </a:lvl5pPr>
            <a:lvl6pPr marL="2252887" indent="0">
              <a:buNone/>
              <a:defRPr sz="900"/>
            </a:lvl6pPr>
            <a:lvl7pPr marL="2703463" indent="0">
              <a:buNone/>
              <a:defRPr sz="900"/>
            </a:lvl7pPr>
            <a:lvl8pPr marL="3154033" indent="0">
              <a:buNone/>
              <a:defRPr sz="900"/>
            </a:lvl8pPr>
            <a:lvl9pPr marL="360460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93DCC6-385E-490E-A2A3-9027205D43CB}" type="datetimeFigureOut">
              <a:rPr lang="en-US" smtClean="0"/>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323548812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93DCC6-385E-490E-A2A3-9027205D43CB}"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353370146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851"/>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851"/>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93DCC6-385E-490E-A2A3-9027205D43CB}"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188642435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628"/>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0582" indent="0" algn="ctr">
              <a:buNone/>
              <a:defRPr>
                <a:solidFill>
                  <a:schemeClr val="tx1">
                    <a:tint val="75000"/>
                  </a:schemeClr>
                </a:solidFill>
              </a:defRPr>
            </a:lvl2pPr>
            <a:lvl3pPr marL="901193" indent="0" algn="ctr">
              <a:buNone/>
              <a:defRPr>
                <a:solidFill>
                  <a:schemeClr val="tx1">
                    <a:tint val="75000"/>
                  </a:schemeClr>
                </a:solidFill>
              </a:defRPr>
            </a:lvl3pPr>
            <a:lvl4pPr marL="1351744" indent="0" algn="ctr">
              <a:buNone/>
              <a:defRPr>
                <a:solidFill>
                  <a:schemeClr val="tx1">
                    <a:tint val="75000"/>
                  </a:schemeClr>
                </a:solidFill>
              </a:defRPr>
            </a:lvl4pPr>
            <a:lvl5pPr marL="1802329" indent="0" algn="ctr">
              <a:buNone/>
              <a:defRPr>
                <a:solidFill>
                  <a:schemeClr val="tx1">
                    <a:tint val="75000"/>
                  </a:schemeClr>
                </a:solidFill>
              </a:defRPr>
            </a:lvl5pPr>
            <a:lvl6pPr marL="2252887" indent="0" algn="ctr">
              <a:buNone/>
              <a:defRPr>
                <a:solidFill>
                  <a:schemeClr val="tx1">
                    <a:tint val="75000"/>
                  </a:schemeClr>
                </a:solidFill>
              </a:defRPr>
            </a:lvl6pPr>
            <a:lvl7pPr marL="2703463" indent="0" algn="ctr">
              <a:buNone/>
              <a:defRPr>
                <a:solidFill>
                  <a:schemeClr val="tx1">
                    <a:tint val="75000"/>
                  </a:schemeClr>
                </a:solidFill>
              </a:defRPr>
            </a:lvl7pPr>
            <a:lvl8pPr marL="3154033" indent="0" algn="ctr">
              <a:buNone/>
              <a:defRPr>
                <a:solidFill>
                  <a:schemeClr val="tx1">
                    <a:tint val="75000"/>
                  </a:schemeClr>
                </a:solidFill>
              </a:defRPr>
            </a:lvl8pPr>
            <a:lvl9pPr marL="3604609"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193DCC6-385E-490E-A2A3-9027205D43CB}"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413988970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93DCC6-385E-490E-A2A3-9027205D43CB}"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357486000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7103"/>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42"/>
            <a:ext cx="10363200" cy="1500187"/>
          </a:xfrm>
        </p:spPr>
        <p:txBody>
          <a:bodyPr anchor="b"/>
          <a:lstStyle>
            <a:lvl1pPr marL="0" indent="0">
              <a:buNone/>
              <a:defRPr sz="2000">
                <a:solidFill>
                  <a:schemeClr val="tx1">
                    <a:tint val="75000"/>
                  </a:schemeClr>
                </a:solidFill>
              </a:defRPr>
            </a:lvl1pPr>
            <a:lvl2pPr marL="450582" indent="0">
              <a:buNone/>
              <a:defRPr sz="1800">
                <a:solidFill>
                  <a:schemeClr val="tx1">
                    <a:tint val="75000"/>
                  </a:schemeClr>
                </a:solidFill>
              </a:defRPr>
            </a:lvl2pPr>
            <a:lvl3pPr marL="901193" indent="0">
              <a:buNone/>
              <a:defRPr sz="1600">
                <a:solidFill>
                  <a:schemeClr val="tx1">
                    <a:tint val="75000"/>
                  </a:schemeClr>
                </a:solidFill>
              </a:defRPr>
            </a:lvl3pPr>
            <a:lvl4pPr marL="1351744" indent="0">
              <a:buNone/>
              <a:defRPr sz="1400">
                <a:solidFill>
                  <a:schemeClr val="tx1">
                    <a:tint val="75000"/>
                  </a:schemeClr>
                </a:solidFill>
              </a:defRPr>
            </a:lvl4pPr>
            <a:lvl5pPr marL="1802329" indent="0">
              <a:buNone/>
              <a:defRPr sz="1400">
                <a:solidFill>
                  <a:schemeClr val="tx1">
                    <a:tint val="75000"/>
                  </a:schemeClr>
                </a:solidFill>
              </a:defRPr>
            </a:lvl5pPr>
            <a:lvl6pPr marL="2252887" indent="0">
              <a:buNone/>
              <a:defRPr sz="1400">
                <a:solidFill>
                  <a:schemeClr val="tx1">
                    <a:tint val="75000"/>
                  </a:schemeClr>
                </a:solidFill>
              </a:defRPr>
            </a:lvl6pPr>
            <a:lvl7pPr marL="2703463" indent="0">
              <a:buNone/>
              <a:defRPr sz="1400">
                <a:solidFill>
                  <a:schemeClr val="tx1">
                    <a:tint val="75000"/>
                  </a:schemeClr>
                </a:solidFill>
              </a:defRPr>
            </a:lvl7pPr>
            <a:lvl8pPr marL="3154033" indent="0">
              <a:buNone/>
              <a:defRPr sz="1400">
                <a:solidFill>
                  <a:schemeClr val="tx1">
                    <a:tint val="75000"/>
                  </a:schemeClr>
                </a:solidFill>
              </a:defRPr>
            </a:lvl8pPr>
            <a:lvl9pPr marL="3604609"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193DCC6-385E-490E-A2A3-9027205D43CB}"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34040633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55C20E82-B462-55D1-3C03-11B7432B3529}"/>
              </a:ext>
            </a:extLst>
          </p:cNvPr>
          <p:cNvSpPr>
            <a:spLocks noGrp="1"/>
          </p:cNvSpPr>
          <p:nvPr>
            <p:ph type="dt" sz="half" idx="10"/>
          </p:nvPr>
        </p:nvSpPr>
        <p:spPr/>
        <p:txBody>
          <a:bodyPr/>
          <a:lstStyle/>
          <a:p>
            <a:fld id="{3A76745E-F6A4-4676-8F34-268EFE9BA641}" type="datetimeFigureOut">
              <a:rPr lang="en-US" smtClean="0"/>
              <a:t>10/17/2024</a:t>
            </a:fld>
            <a:endParaRPr lang="en-US"/>
          </a:p>
        </p:txBody>
      </p:sp>
      <p:sp>
        <p:nvSpPr>
          <p:cNvPr id="3" name="Footer Placeholder 2">
            <a:extLst>
              <a:ext uri="{FF2B5EF4-FFF2-40B4-BE49-F238E27FC236}">
                <a16:creationId xmlns:a16="http://schemas.microsoft.com/office/drawing/2014/main" xmlns="" id="{7E1DFBC6-AD9C-072C-4E1C-F705990C3D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27327A06-3ED6-8E60-8389-5AF015396846}"/>
              </a:ext>
            </a:extLst>
          </p:cNvPr>
          <p:cNvSpPr>
            <a:spLocks noGrp="1"/>
          </p:cNvSpPr>
          <p:nvPr>
            <p:ph type="sldNum" sz="quarter" idx="12"/>
          </p:nvPr>
        </p:nvSpPr>
        <p:spPr/>
        <p:txBody>
          <a:bodyPr/>
          <a:lstStyle/>
          <a:p>
            <a:fld id="{EDCEBCE7-8CFB-41A9-A0BC-06FD24870154}" type="slidenum">
              <a:rPr lang="en-US" smtClean="0"/>
              <a:t>‹#›</a:t>
            </a:fld>
            <a:endParaRPr lang="en-US"/>
          </a:p>
        </p:txBody>
      </p:sp>
    </p:spTree>
    <p:extLst>
      <p:ext uri="{BB962C8B-B14F-4D97-AF65-F5344CB8AC3E}">
        <p14:creationId xmlns:p14="http://schemas.microsoft.com/office/powerpoint/2010/main" val="11951014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2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2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193DCC6-385E-490E-A2A3-9027205D43CB}" type="datetimeFigureOut">
              <a:rPr lang="en-US" smtClean="0"/>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308782161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9" y="1535114"/>
            <a:ext cx="5386917" cy="639762"/>
          </a:xfrm>
        </p:spPr>
        <p:txBody>
          <a:bodyPr anchor="b"/>
          <a:lstStyle>
            <a:lvl1pPr marL="0" indent="0">
              <a:buNone/>
              <a:defRPr sz="2400" b="1"/>
            </a:lvl1pPr>
            <a:lvl2pPr marL="450582" indent="0">
              <a:buNone/>
              <a:defRPr sz="2000" b="1"/>
            </a:lvl2pPr>
            <a:lvl3pPr marL="901193" indent="0">
              <a:buNone/>
              <a:defRPr sz="1800" b="1"/>
            </a:lvl3pPr>
            <a:lvl4pPr marL="1351744" indent="0">
              <a:buNone/>
              <a:defRPr sz="1600" b="1"/>
            </a:lvl4pPr>
            <a:lvl5pPr marL="1802329" indent="0">
              <a:buNone/>
              <a:defRPr sz="1600" b="1"/>
            </a:lvl5pPr>
            <a:lvl6pPr marL="2252887" indent="0">
              <a:buNone/>
              <a:defRPr sz="1600" b="1"/>
            </a:lvl6pPr>
            <a:lvl7pPr marL="2703463" indent="0">
              <a:buNone/>
              <a:defRPr sz="1600" b="1"/>
            </a:lvl7pPr>
            <a:lvl8pPr marL="3154033" indent="0">
              <a:buNone/>
              <a:defRPr sz="1600" b="1"/>
            </a:lvl8pPr>
            <a:lvl9pPr marL="36046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9"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424" y="1535114"/>
            <a:ext cx="5389033" cy="639762"/>
          </a:xfrm>
        </p:spPr>
        <p:txBody>
          <a:bodyPr anchor="b"/>
          <a:lstStyle>
            <a:lvl1pPr marL="0" indent="0">
              <a:buNone/>
              <a:defRPr sz="2400" b="1"/>
            </a:lvl1pPr>
            <a:lvl2pPr marL="450582" indent="0">
              <a:buNone/>
              <a:defRPr sz="2000" b="1"/>
            </a:lvl2pPr>
            <a:lvl3pPr marL="901193" indent="0">
              <a:buNone/>
              <a:defRPr sz="1800" b="1"/>
            </a:lvl3pPr>
            <a:lvl4pPr marL="1351744" indent="0">
              <a:buNone/>
              <a:defRPr sz="1600" b="1"/>
            </a:lvl4pPr>
            <a:lvl5pPr marL="1802329" indent="0">
              <a:buNone/>
              <a:defRPr sz="1600" b="1"/>
            </a:lvl5pPr>
            <a:lvl6pPr marL="2252887" indent="0">
              <a:buNone/>
              <a:defRPr sz="1600" b="1"/>
            </a:lvl6pPr>
            <a:lvl7pPr marL="2703463" indent="0">
              <a:buNone/>
              <a:defRPr sz="1600" b="1"/>
            </a:lvl7pPr>
            <a:lvl8pPr marL="3154033" indent="0">
              <a:buNone/>
              <a:defRPr sz="1600" b="1"/>
            </a:lvl8pPr>
            <a:lvl9pPr marL="36046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424"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193DCC6-385E-490E-A2A3-9027205D43CB}" type="datetimeFigureOut">
              <a:rPr lang="en-US" smtClean="0"/>
              <a:t>10/17/2024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288306601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193DCC6-385E-490E-A2A3-9027205D43CB}" type="datetimeFigureOut">
              <a:rPr lang="en-US" smtClean="0"/>
              <a:t>10/17/2024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65418543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93DCC6-385E-490E-A2A3-9027205D43CB}" type="datetimeFigureOut">
              <a:rPr lang="en-US" smtClean="0"/>
              <a:t>10/17/2024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256734052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64" y="2732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4"/>
            <a:ext cx="4011084" cy="4691063"/>
          </a:xfrm>
        </p:spPr>
        <p:txBody>
          <a:bodyPr/>
          <a:lstStyle>
            <a:lvl1pPr marL="0" indent="0">
              <a:buNone/>
              <a:defRPr sz="1400"/>
            </a:lvl1pPr>
            <a:lvl2pPr marL="450582" indent="0">
              <a:buNone/>
              <a:defRPr sz="1200"/>
            </a:lvl2pPr>
            <a:lvl3pPr marL="901193" indent="0">
              <a:buNone/>
              <a:defRPr sz="1000"/>
            </a:lvl3pPr>
            <a:lvl4pPr marL="1351744" indent="0">
              <a:buNone/>
              <a:defRPr sz="900"/>
            </a:lvl4pPr>
            <a:lvl5pPr marL="1802329" indent="0">
              <a:buNone/>
              <a:defRPr sz="900"/>
            </a:lvl5pPr>
            <a:lvl6pPr marL="2252887" indent="0">
              <a:buNone/>
              <a:defRPr sz="900"/>
            </a:lvl6pPr>
            <a:lvl7pPr marL="2703463" indent="0">
              <a:buNone/>
              <a:defRPr sz="900"/>
            </a:lvl7pPr>
            <a:lvl8pPr marL="3154033" indent="0">
              <a:buNone/>
              <a:defRPr sz="900"/>
            </a:lvl8pPr>
            <a:lvl9pPr marL="360460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93DCC6-385E-490E-A2A3-9027205D43CB}" type="datetimeFigureOut">
              <a:rPr lang="en-US" smtClean="0"/>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427346647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0582" indent="0">
              <a:buNone/>
              <a:defRPr sz="2800"/>
            </a:lvl2pPr>
            <a:lvl3pPr marL="901193" indent="0">
              <a:buNone/>
              <a:defRPr sz="2400"/>
            </a:lvl3pPr>
            <a:lvl4pPr marL="1351744" indent="0">
              <a:buNone/>
              <a:defRPr sz="2000"/>
            </a:lvl4pPr>
            <a:lvl5pPr marL="1802329" indent="0">
              <a:buNone/>
              <a:defRPr sz="2000"/>
            </a:lvl5pPr>
            <a:lvl6pPr marL="2252887" indent="0">
              <a:buNone/>
              <a:defRPr sz="2000"/>
            </a:lvl6pPr>
            <a:lvl7pPr marL="2703463" indent="0">
              <a:buNone/>
              <a:defRPr sz="2000"/>
            </a:lvl7pPr>
            <a:lvl8pPr marL="3154033" indent="0">
              <a:buNone/>
              <a:defRPr sz="2000"/>
            </a:lvl8pPr>
            <a:lvl9pPr marL="3604609"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0582" indent="0">
              <a:buNone/>
              <a:defRPr sz="1200"/>
            </a:lvl2pPr>
            <a:lvl3pPr marL="901193" indent="0">
              <a:buNone/>
              <a:defRPr sz="1000"/>
            </a:lvl3pPr>
            <a:lvl4pPr marL="1351744" indent="0">
              <a:buNone/>
              <a:defRPr sz="900"/>
            </a:lvl4pPr>
            <a:lvl5pPr marL="1802329" indent="0">
              <a:buNone/>
              <a:defRPr sz="900"/>
            </a:lvl5pPr>
            <a:lvl6pPr marL="2252887" indent="0">
              <a:buNone/>
              <a:defRPr sz="900"/>
            </a:lvl6pPr>
            <a:lvl7pPr marL="2703463" indent="0">
              <a:buNone/>
              <a:defRPr sz="900"/>
            </a:lvl7pPr>
            <a:lvl8pPr marL="3154033" indent="0">
              <a:buNone/>
              <a:defRPr sz="900"/>
            </a:lvl8pPr>
            <a:lvl9pPr marL="360460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93DCC6-385E-490E-A2A3-9027205D43CB}" type="datetimeFigureOut">
              <a:rPr lang="en-US" smtClean="0"/>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323548812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93DCC6-385E-490E-A2A3-9027205D43CB}"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353370146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841"/>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841"/>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93DCC6-385E-490E-A2A3-9027205D43CB}"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188642435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61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0582" indent="0" algn="ctr">
              <a:buNone/>
              <a:defRPr>
                <a:solidFill>
                  <a:schemeClr val="tx1">
                    <a:tint val="75000"/>
                  </a:schemeClr>
                </a:solidFill>
              </a:defRPr>
            </a:lvl2pPr>
            <a:lvl3pPr marL="901193" indent="0" algn="ctr">
              <a:buNone/>
              <a:defRPr>
                <a:solidFill>
                  <a:schemeClr val="tx1">
                    <a:tint val="75000"/>
                  </a:schemeClr>
                </a:solidFill>
              </a:defRPr>
            </a:lvl3pPr>
            <a:lvl4pPr marL="1351744" indent="0" algn="ctr">
              <a:buNone/>
              <a:defRPr>
                <a:solidFill>
                  <a:schemeClr val="tx1">
                    <a:tint val="75000"/>
                  </a:schemeClr>
                </a:solidFill>
              </a:defRPr>
            </a:lvl4pPr>
            <a:lvl5pPr marL="1802329" indent="0" algn="ctr">
              <a:buNone/>
              <a:defRPr>
                <a:solidFill>
                  <a:schemeClr val="tx1">
                    <a:tint val="75000"/>
                  </a:schemeClr>
                </a:solidFill>
              </a:defRPr>
            </a:lvl5pPr>
            <a:lvl6pPr marL="2252887" indent="0" algn="ctr">
              <a:buNone/>
              <a:defRPr>
                <a:solidFill>
                  <a:schemeClr val="tx1">
                    <a:tint val="75000"/>
                  </a:schemeClr>
                </a:solidFill>
              </a:defRPr>
            </a:lvl6pPr>
            <a:lvl7pPr marL="2703463" indent="0" algn="ctr">
              <a:buNone/>
              <a:defRPr>
                <a:solidFill>
                  <a:schemeClr val="tx1">
                    <a:tint val="75000"/>
                  </a:schemeClr>
                </a:solidFill>
              </a:defRPr>
            </a:lvl7pPr>
            <a:lvl8pPr marL="3154033" indent="0" algn="ctr">
              <a:buNone/>
              <a:defRPr>
                <a:solidFill>
                  <a:schemeClr val="tx1">
                    <a:tint val="75000"/>
                  </a:schemeClr>
                </a:solidFill>
              </a:defRPr>
            </a:lvl8pPr>
            <a:lvl9pPr marL="3604609"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193DCC6-385E-490E-A2A3-9027205D43CB}"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413988970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93DCC6-385E-490E-A2A3-9027205D43CB}"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3574860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A597C0-F378-0439-CD17-4D1EDB734FC5}"/>
              </a:ext>
            </a:extLst>
          </p:cNvPr>
          <p:cNvSpPr>
            <a:spLocks noGrp="1"/>
          </p:cNvSpPr>
          <p:nvPr>
            <p:ph type="title"/>
          </p:nvPr>
        </p:nvSpPr>
        <p:spPr>
          <a:xfrm>
            <a:off x="839934"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49AC7511-3C02-9C98-4CE9-5BE1E532EF8A}"/>
              </a:ext>
            </a:extLst>
          </p:cNvPr>
          <p:cNvSpPr>
            <a:spLocks noGrp="1"/>
          </p:cNvSpPr>
          <p:nvPr>
            <p:ph idx="1"/>
          </p:nvPr>
        </p:nvSpPr>
        <p:spPr>
          <a:xfrm>
            <a:off x="5183188" y="98766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0FB06D79-7C46-16A4-A4FA-BB4486C1ED9A}"/>
              </a:ext>
            </a:extLst>
          </p:cNvPr>
          <p:cNvSpPr>
            <a:spLocks noGrp="1"/>
          </p:cNvSpPr>
          <p:nvPr>
            <p:ph type="body" sz="half" idx="2"/>
          </p:nvPr>
        </p:nvSpPr>
        <p:spPr>
          <a:xfrm>
            <a:off x="839934" y="2057400"/>
            <a:ext cx="3932237" cy="3811588"/>
          </a:xfrm>
        </p:spPr>
        <p:txBody>
          <a:bodyPr/>
          <a:lstStyle>
            <a:lvl1pPr marL="0" indent="0">
              <a:buNone/>
              <a:defRPr sz="1600"/>
            </a:lvl1pPr>
            <a:lvl2pPr marL="450582" indent="0">
              <a:buNone/>
              <a:defRPr sz="1400"/>
            </a:lvl2pPr>
            <a:lvl3pPr marL="901193" indent="0">
              <a:buNone/>
              <a:defRPr sz="1200"/>
            </a:lvl3pPr>
            <a:lvl4pPr marL="1351744" indent="0">
              <a:buNone/>
              <a:defRPr sz="1000"/>
            </a:lvl4pPr>
            <a:lvl5pPr marL="1802329" indent="0">
              <a:buNone/>
              <a:defRPr sz="1000"/>
            </a:lvl5pPr>
            <a:lvl6pPr marL="2252887" indent="0">
              <a:buNone/>
              <a:defRPr sz="1000"/>
            </a:lvl6pPr>
            <a:lvl7pPr marL="2703463" indent="0">
              <a:buNone/>
              <a:defRPr sz="1000"/>
            </a:lvl7pPr>
            <a:lvl8pPr marL="3154033" indent="0">
              <a:buNone/>
              <a:defRPr sz="1000"/>
            </a:lvl8pPr>
            <a:lvl9pPr marL="36046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98CC9B62-22B3-A765-0DE3-284AB03C66A6}"/>
              </a:ext>
            </a:extLst>
          </p:cNvPr>
          <p:cNvSpPr>
            <a:spLocks noGrp="1"/>
          </p:cNvSpPr>
          <p:nvPr>
            <p:ph type="dt" sz="half" idx="10"/>
          </p:nvPr>
        </p:nvSpPr>
        <p:spPr/>
        <p:txBody>
          <a:bodyPr/>
          <a:lstStyle/>
          <a:p>
            <a:fld id="{3A76745E-F6A4-4676-8F34-268EFE9BA641}" type="datetimeFigureOut">
              <a:rPr lang="en-US" smtClean="0"/>
              <a:t>10/17/2024</a:t>
            </a:fld>
            <a:endParaRPr lang="en-US"/>
          </a:p>
        </p:txBody>
      </p:sp>
      <p:sp>
        <p:nvSpPr>
          <p:cNvPr id="6" name="Footer Placeholder 5">
            <a:extLst>
              <a:ext uri="{FF2B5EF4-FFF2-40B4-BE49-F238E27FC236}">
                <a16:creationId xmlns:a16="http://schemas.microsoft.com/office/drawing/2014/main" xmlns="" id="{2B6945BF-4026-B133-F9C6-EBFDD7D4F1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6EB2938A-67D6-5A68-920B-5CE5E17DECE4}"/>
              </a:ext>
            </a:extLst>
          </p:cNvPr>
          <p:cNvSpPr>
            <a:spLocks noGrp="1"/>
          </p:cNvSpPr>
          <p:nvPr>
            <p:ph type="sldNum" sz="quarter" idx="12"/>
          </p:nvPr>
        </p:nvSpPr>
        <p:spPr/>
        <p:txBody>
          <a:bodyPr/>
          <a:lstStyle/>
          <a:p>
            <a:fld id="{EDCEBCE7-8CFB-41A9-A0BC-06FD24870154}" type="slidenum">
              <a:rPr lang="en-US" smtClean="0"/>
              <a:t>‹#›</a:t>
            </a:fld>
            <a:endParaRPr lang="en-US"/>
          </a:p>
        </p:txBody>
      </p:sp>
    </p:spTree>
    <p:extLst>
      <p:ext uri="{BB962C8B-B14F-4D97-AF65-F5344CB8AC3E}">
        <p14:creationId xmlns:p14="http://schemas.microsoft.com/office/powerpoint/2010/main" val="825489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709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42"/>
            <a:ext cx="10363200" cy="1500187"/>
          </a:xfrm>
        </p:spPr>
        <p:txBody>
          <a:bodyPr anchor="b"/>
          <a:lstStyle>
            <a:lvl1pPr marL="0" indent="0">
              <a:buNone/>
              <a:defRPr sz="2000">
                <a:solidFill>
                  <a:schemeClr val="tx1">
                    <a:tint val="75000"/>
                  </a:schemeClr>
                </a:solidFill>
              </a:defRPr>
            </a:lvl1pPr>
            <a:lvl2pPr marL="450582" indent="0">
              <a:buNone/>
              <a:defRPr sz="1800">
                <a:solidFill>
                  <a:schemeClr val="tx1">
                    <a:tint val="75000"/>
                  </a:schemeClr>
                </a:solidFill>
              </a:defRPr>
            </a:lvl2pPr>
            <a:lvl3pPr marL="901193" indent="0">
              <a:buNone/>
              <a:defRPr sz="1600">
                <a:solidFill>
                  <a:schemeClr val="tx1">
                    <a:tint val="75000"/>
                  </a:schemeClr>
                </a:solidFill>
              </a:defRPr>
            </a:lvl3pPr>
            <a:lvl4pPr marL="1351744" indent="0">
              <a:buNone/>
              <a:defRPr sz="1400">
                <a:solidFill>
                  <a:schemeClr val="tx1">
                    <a:tint val="75000"/>
                  </a:schemeClr>
                </a:solidFill>
              </a:defRPr>
            </a:lvl4pPr>
            <a:lvl5pPr marL="1802329" indent="0">
              <a:buNone/>
              <a:defRPr sz="1400">
                <a:solidFill>
                  <a:schemeClr val="tx1">
                    <a:tint val="75000"/>
                  </a:schemeClr>
                </a:solidFill>
              </a:defRPr>
            </a:lvl5pPr>
            <a:lvl6pPr marL="2252887" indent="0">
              <a:buNone/>
              <a:defRPr sz="1400">
                <a:solidFill>
                  <a:schemeClr val="tx1">
                    <a:tint val="75000"/>
                  </a:schemeClr>
                </a:solidFill>
              </a:defRPr>
            </a:lvl6pPr>
            <a:lvl7pPr marL="2703463" indent="0">
              <a:buNone/>
              <a:defRPr sz="1400">
                <a:solidFill>
                  <a:schemeClr val="tx1">
                    <a:tint val="75000"/>
                  </a:schemeClr>
                </a:solidFill>
              </a:defRPr>
            </a:lvl7pPr>
            <a:lvl8pPr marL="3154033" indent="0">
              <a:buNone/>
              <a:defRPr sz="1400">
                <a:solidFill>
                  <a:schemeClr val="tx1">
                    <a:tint val="75000"/>
                  </a:schemeClr>
                </a:solidFill>
              </a:defRPr>
            </a:lvl8pPr>
            <a:lvl9pPr marL="3604609"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193DCC6-385E-490E-A2A3-9027205D43CB}"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34040633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2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2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193DCC6-385E-490E-A2A3-9027205D43CB}" type="datetimeFigureOut">
              <a:rPr lang="en-US" smtClean="0"/>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308782161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9" y="1535114"/>
            <a:ext cx="5386917" cy="639762"/>
          </a:xfrm>
        </p:spPr>
        <p:txBody>
          <a:bodyPr anchor="b"/>
          <a:lstStyle>
            <a:lvl1pPr marL="0" indent="0">
              <a:buNone/>
              <a:defRPr sz="2400" b="1"/>
            </a:lvl1pPr>
            <a:lvl2pPr marL="450582" indent="0">
              <a:buNone/>
              <a:defRPr sz="2000" b="1"/>
            </a:lvl2pPr>
            <a:lvl3pPr marL="901193" indent="0">
              <a:buNone/>
              <a:defRPr sz="1800" b="1"/>
            </a:lvl3pPr>
            <a:lvl4pPr marL="1351744" indent="0">
              <a:buNone/>
              <a:defRPr sz="1600" b="1"/>
            </a:lvl4pPr>
            <a:lvl5pPr marL="1802329" indent="0">
              <a:buNone/>
              <a:defRPr sz="1600" b="1"/>
            </a:lvl5pPr>
            <a:lvl6pPr marL="2252887" indent="0">
              <a:buNone/>
              <a:defRPr sz="1600" b="1"/>
            </a:lvl6pPr>
            <a:lvl7pPr marL="2703463" indent="0">
              <a:buNone/>
              <a:defRPr sz="1600" b="1"/>
            </a:lvl7pPr>
            <a:lvl8pPr marL="3154033" indent="0">
              <a:buNone/>
              <a:defRPr sz="1600" b="1"/>
            </a:lvl8pPr>
            <a:lvl9pPr marL="36046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9"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424" y="1535114"/>
            <a:ext cx="5389033" cy="639762"/>
          </a:xfrm>
        </p:spPr>
        <p:txBody>
          <a:bodyPr anchor="b"/>
          <a:lstStyle>
            <a:lvl1pPr marL="0" indent="0">
              <a:buNone/>
              <a:defRPr sz="2400" b="1"/>
            </a:lvl1pPr>
            <a:lvl2pPr marL="450582" indent="0">
              <a:buNone/>
              <a:defRPr sz="2000" b="1"/>
            </a:lvl2pPr>
            <a:lvl3pPr marL="901193" indent="0">
              <a:buNone/>
              <a:defRPr sz="1800" b="1"/>
            </a:lvl3pPr>
            <a:lvl4pPr marL="1351744" indent="0">
              <a:buNone/>
              <a:defRPr sz="1600" b="1"/>
            </a:lvl4pPr>
            <a:lvl5pPr marL="1802329" indent="0">
              <a:buNone/>
              <a:defRPr sz="1600" b="1"/>
            </a:lvl5pPr>
            <a:lvl6pPr marL="2252887" indent="0">
              <a:buNone/>
              <a:defRPr sz="1600" b="1"/>
            </a:lvl6pPr>
            <a:lvl7pPr marL="2703463" indent="0">
              <a:buNone/>
              <a:defRPr sz="1600" b="1"/>
            </a:lvl7pPr>
            <a:lvl8pPr marL="3154033" indent="0">
              <a:buNone/>
              <a:defRPr sz="1600" b="1"/>
            </a:lvl8pPr>
            <a:lvl9pPr marL="36046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424"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193DCC6-385E-490E-A2A3-9027205D43CB}" type="datetimeFigureOut">
              <a:rPr lang="en-US" smtClean="0"/>
              <a:t>10/17/2024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288306601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193DCC6-385E-490E-A2A3-9027205D43CB}" type="datetimeFigureOut">
              <a:rPr lang="en-US" smtClean="0"/>
              <a:t>10/17/2024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65418543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93DCC6-385E-490E-A2A3-9027205D43CB}" type="datetimeFigureOut">
              <a:rPr lang="en-US" smtClean="0"/>
              <a:t>10/17/2024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256734052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64" y="27324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4"/>
            <a:ext cx="4011084" cy="4691063"/>
          </a:xfrm>
        </p:spPr>
        <p:txBody>
          <a:bodyPr/>
          <a:lstStyle>
            <a:lvl1pPr marL="0" indent="0">
              <a:buNone/>
              <a:defRPr sz="1400"/>
            </a:lvl1pPr>
            <a:lvl2pPr marL="450582" indent="0">
              <a:buNone/>
              <a:defRPr sz="1200"/>
            </a:lvl2pPr>
            <a:lvl3pPr marL="901193" indent="0">
              <a:buNone/>
              <a:defRPr sz="1000"/>
            </a:lvl3pPr>
            <a:lvl4pPr marL="1351744" indent="0">
              <a:buNone/>
              <a:defRPr sz="900"/>
            </a:lvl4pPr>
            <a:lvl5pPr marL="1802329" indent="0">
              <a:buNone/>
              <a:defRPr sz="900"/>
            </a:lvl5pPr>
            <a:lvl6pPr marL="2252887" indent="0">
              <a:buNone/>
              <a:defRPr sz="900"/>
            </a:lvl6pPr>
            <a:lvl7pPr marL="2703463" indent="0">
              <a:buNone/>
              <a:defRPr sz="900"/>
            </a:lvl7pPr>
            <a:lvl8pPr marL="3154033" indent="0">
              <a:buNone/>
              <a:defRPr sz="900"/>
            </a:lvl8pPr>
            <a:lvl9pPr marL="360460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93DCC6-385E-490E-A2A3-9027205D43CB}" type="datetimeFigureOut">
              <a:rPr lang="en-US" smtClean="0"/>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427346647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0582" indent="0">
              <a:buNone/>
              <a:defRPr sz="2800"/>
            </a:lvl2pPr>
            <a:lvl3pPr marL="901193" indent="0">
              <a:buNone/>
              <a:defRPr sz="2400"/>
            </a:lvl3pPr>
            <a:lvl4pPr marL="1351744" indent="0">
              <a:buNone/>
              <a:defRPr sz="2000"/>
            </a:lvl4pPr>
            <a:lvl5pPr marL="1802329" indent="0">
              <a:buNone/>
              <a:defRPr sz="2000"/>
            </a:lvl5pPr>
            <a:lvl6pPr marL="2252887" indent="0">
              <a:buNone/>
              <a:defRPr sz="2000"/>
            </a:lvl6pPr>
            <a:lvl7pPr marL="2703463" indent="0">
              <a:buNone/>
              <a:defRPr sz="2000"/>
            </a:lvl7pPr>
            <a:lvl8pPr marL="3154033" indent="0">
              <a:buNone/>
              <a:defRPr sz="2000"/>
            </a:lvl8pPr>
            <a:lvl9pPr marL="3604609"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0582" indent="0">
              <a:buNone/>
              <a:defRPr sz="1200"/>
            </a:lvl2pPr>
            <a:lvl3pPr marL="901193" indent="0">
              <a:buNone/>
              <a:defRPr sz="1000"/>
            </a:lvl3pPr>
            <a:lvl4pPr marL="1351744" indent="0">
              <a:buNone/>
              <a:defRPr sz="900"/>
            </a:lvl4pPr>
            <a:lvl5pPr marL="1802329" indent="0">
              <a:buNone/>
              <a:defRPr sz="900"/>
            </a:lvl5pPr>
            <a:lvl6pPr marL="2252887" indent="0">
              <a:buNone/>
              <a:defRPr sz="900"/>
            </a:lvl6pPr>
            <a:lvl7pPr marL="2703463" indent="0">
              <a:buNone/>
              <a:defRPr sz="900"/>
            </a:lvl7pPr>
            <a:lvl8pPr marL="3154033" indent="0">
              <a:buNone/>
              <a:defRPr sz="900"/>
            </a:lvl8pPr>
            <a:lvl9pPr marL="360460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93DCC6-385E-490E-A2A3-9027205D43CB}" type="datetimeFigureOut">
              <a:rPr lang="en-US" smtClean="0"/>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323548812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93DCC6-385E-490E-A2A3-9027205D43CB}"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353370146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82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82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93DCC6-385E-490E-A2A3-9027205D43CB}"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188642435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602"/>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0582" indent="0" algn="ctr">
              <a:buNone/>
              <a:defRPr>
                <a:solidFill>
                  <a:schemeClr val="tx1">
                    <a:tint val="75000"/>
                  </a:schemeClr>
                </a:solidFill>
              </a:defRPr>
            </a:lvl2pPr>
            <a:lvl3pPr marL="901193" indent="0" algn="ctr">
              <a:buNone/>
              <a:defRPr>
                <a:solidFill>
                  <a:schemeClr val="tx1">
                    <a:tint val="75000"/>
                  </a:schemeClr>
                </a:solidFill>
              </a:defRPr>
            </a:lvl3pPr>
            <a:lvl4pPr marL="1351744" indent="0" algn="ctr">
              <a:buNone/>
              <a:defRPr>
                <a:solidFill>
                  <a:schemeClr val="tx1">
                    <a:tint val="75000"/>
                  </a:schemeClr>
                </a:solidFill>
              </a:defRPr>
            </a:lvl4pPr>
            <a:lvl5pPr marL="1802329" indent="0" algn="ctr">
              <a:buNone/>
              <a:defRPr>
                <a:solidFill>
                  <a:schemeClr val="tx1">
                    <a:tint val="75000"/>
                  </a:schemeClr>
                </a:solidFill>
              </a:defRPr>
            </a:lvl5pPr>
            <a:lvl6pPr marL="2252887" indent="0" algn="ctr">
              <a:buNone/>
              <a:defRPr>
                <a:solidFill>
                  <a:schemeClr val="tx1">
                    <a:tint val="75000"/>
                  </a:schemeClr>
                </a:solidFill>
              </a:defRPr>
            </a:lvl6pPr>
            <a:lvl7pPr marL="2703463" indent="0" algn="ctr">
              <a:buNone/>
              <a:defRPr>
                <a:solidFill>
                  <a:schemeClr val="tx1">
                    <a:tint val="75000"/>
                  </a:schemeClr>
                </a:solidFill>
              </a:defRPr>
            </a:lvl7pPr>
            <a:lvl8pPr marL="3154033" indent="0" algn="ctr">
              <a:buNone/>
              <a:defRPr>
                <a:solidFill>
                  <a:schemeClr val="tx1">
                    <a:tint val="75000"/>
                  </a:schemeClr>
                </a:solidFill>
              </a:defRPr>
            </a:lvl8pPr>
            <a:lvl9pPr marL="3604609"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193DCC6-385E-490E-A2A3-9027205D43CB}"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4139889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5051E0-57AE-20E3-39A3-6AD98B4CD9E9}"/>
              </a:ext>
            </a:extLst>
          </p:cNvPr>
          <p:cNvSpPr>
            <a:spLocks noGrp="1"/>
          </p:cNvSpPr>
          <p:nvPr>
            <p:ph type="title"/>
          </p:nvPr>
        </p:nvSpPr>
        <p:spPr>
          <a:xfrm>
            <a:off x="839934"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62EC20E6-718C-5E10-0DCE-450B6968EA77}"/>
              </a:ext>
            </a:extLst>
          </p:cNvPr>
          <p:cNvSpPr>
            <a:spLocks noGrp="1"/>
          </p:cNvSpPr>
          <p:nvPr>
            <p:ph type="pic" idx="1"/>
          </p:nvPr>
        </p:nvSpPr>
        <p:spPr>
          <a:xfrm>
            <a:off x="5183188" y="987665"/>
            <a:ext cx="6172200" cy="4873625"/>
          </a:xfrm>
        </p:spPr>
        <p:txBody>
          <a:bodyPr/>
          <a:lstStyle>
            <a:lvl1pPr marL="0" indent="0">
              <a:buNone/>
              <a:defRPr sz="3200"/>
            </a:lvl1pPr>
            <a:lvl2pPr marL="450582" indent="0">
              <a:buNone/>
              <a:defRPr sz="2800"/>
            </a:lvl2pPr>
            <a:lvl3pPr marL="901193" indent="0">
              <a:buNone/>
              <a:defRPr sz="2400"/>
            </a:lvl3pPr>
            <a:lvl4pPr marL="1351744" indent="0">
              <a:buNone/>
              <a:defRPr sz="2000"/>
            </a:lvl4pPr>
            <a:lvl5pPr marL="1802329" indent="0">
              <a:buNone/>
              <a:defRPr sz="2000"/>
            </a:lvl5pPr>
            <a:lvl6pPr marL="2252887" indent="0">
              <a:buNone/>
              <a:defRPr sz="2000"/>
            </a:lvl6pPr>
            <a:lvl7pPr marL="2703463" indent="0">
              <a:buNone/>
              <a:defRPr sz="2000"/>
            </a:lvl7pPr>
            <a:lvl8pPr marL="3154033" indent="0">
              <a:buNone/>
              <a:defRPr sz="2000"/>
            </a:lvl8pPr>
            <a:lvl9pPr marL="3604609" indent="0">
              <a:buNone/>
              <a:defRPr sz="2000"/>
            </a:lvl9pPr>
          </a:lstStyle>
          <a:p>
            <a:endParaRPr lang="en-US"/>
          </a:p>
        </p:txBody>
      </p:sp>
      <p:sp>
        <p:nvSpPr>
          <p:cNvPr id="4" name="Text Placeholder 3">
            <a:extLst>
              <a:ext uri="{FF2B5EF4-FFF2-40B4-BE49-F238E27FC236}">
                <a16:creationId xmlns:a16="http://schemas.microsoft.com/office/drawing/2014/main" xmlns="" id="{911A9BF3-AB13-FA73-4EB1-DE58F5C58437}"/>
              </a:ext>
            </a:extLst>
          </p:cNvPr>
          <p:cNvSpPr>
            <a:spLocks noGrp="1"/>
          </p:cNvSpPr>
          <p:nvPr>
            <p:ph type="body" sz="half" idx="2"/>
          </p:nvPr>
        </p:nvSpPr>
        <p:spPr>
          <a:xfrm>
            <a:off x="839934" y="2057400"/>
            <a:ext cx="3932237" cy="3811588"/>
          </a:xfrm>
        </p:spPr>
        <p:txBody>
          <a:bodyPr/>
          <a:lstStyle>
            <a:lvl1pPr marL="0" indent="0">
              <a:buNone/>
              <a:defRPr sz="1600"/>
            </a:lvl1pPr>
            <a:lvl2pPr marL="450582" indent="0">
              <a:buNone/>
              <a:defRPr sz="1400"/>
            </a:lvl2pPr>
            <a:lvl3pPr marL="901193" indent="0">
              <a:buNone/>
              <a:defRPr sz="1200"/>
            </a:lvl3pPr>
            <a:lvl4pPr marL="1351744" indent="0">
              <a:buNone/>
              <a:defRPr sz="1000"/>
            </a:lvl4pPr>
            <a:lvl5pPr marL="1802329" indent="0">
              <a:buNone/>
              <a:defRPr sz="1000"/>
            </a:lvl5pPr>
            <a:lvl6pPr marL="2252887" indent="0">
              <a:buNone/>
              <a:defRPr sz="1000"/>
            </a:lvl6pPr>
            <a:lvl7pPr marL="2703463" indent="0">
              <a:buNone/>
              <a:defRPr sz="1000"/>
            </a:lvl7pPr>
            <a:lvl8pPr marL="3154033" indent="0">
              <a:buNone/>
              <a:defRPr sz="1000"/>
            </a:lvl8pPr>
            <a:lvl9pPr marL="36046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D81C1B97-ABD3-9ED5-442A-8B34AB0889BF}"/>
              </a:ext>
            </a:extLst>
          </p:cNvPr>
          <p:cNvSpPr>
            <a:spLocks noGrp="1"/>
          </p:cNvSpPr>
          <p:nvPr>
            <p:ph type="dt" sz="half" idx="10"/>
          </p:nvPr>
        </p:nvSpPr>
        <p:spPr/>
        <p:txBody>
          <a:bodyPr/>
          <a:lstStyle/>
          <a:p>
            <a:fld id="{3A76745E-F6A4-4676-8F34-268EFE9BA641}" type="datetimeFigureOut">
              <a:rPr lang="en-US" smtClean="0"/>
              <a:t>10/17/2024</a:t>
            </a:fld>
            <a:endParaRPr lang="en-US"/>
          </a:p>
        </p:txBody>
      </p:sp>
      <p:sp>
        <p:nvSpPr>
          <p:cNvPr id="6" name="Footer Placeholder 5">
            <a:extLst>
              <a:ext uri="{FF2B5EF4-FFF2-40B4-BE49-F238E27FC236}">
                <a16:creationId xmlns:a16="http://schemas.microsoft.com/office/drawing/2014/main" xmlns="" id="{7EF5EF2A-9940-AB33-2446-9AB28C3E1D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486A1EC3-785C-3F5A-6954-FEFE377EED0B}"/>
              </a:ext>
            </a:extLst>
          </p:cNvPr>
          <p:cNvSpPr>
            <a:spLocks noGrp="1"/>
          </p:cNvSpPr>
          <p:nvPr>
            <p:ph type="sldNum" sz="quarter" idx="12"/>
          </p:nvPr>
        </p:nvSpPr>
        <p:spPr/>
        <p:txBody>
          <a:bodyPr/>
          <a:lstStyle/>
          <a:p>
            <a:fld id="{EDCEBCE7-8CFB-41A9-A0BC-06FD24870154}" type="slidenum">
              <a:rPr lang="en-US" smtClean="0"/>
              <a:t>‹#›</a:t>
            </a:fld>
            <a:endParaRPr lang="en-US"/>
          </a:p>
        </p:txBody>
      </p:sp>
    </p:spTree>
    <p:extLst>
      <p:ext uri="{BB962C8B-B14F-4D97-AF65-F5344CB8AC3E}">
        <p14:creationId xmlns:p14="http://schemas.microsoft.com/office/powerpoint/2010/main" val="185174638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93DCC6-385E-490E-A2A3-9027205D43CB}"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357486000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7077"/>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42"/>
            <a:ext cx="10363200" cy="1500187"/>
          </a:xfrm>
        </p:spPr>
        <p:txBody>
          <a:bodyPr anchor="b"/>
          <a:lstStyle>
            <a:lvl1pPr marL="0" indent="0">
              <a:buNone/>
              <a:defRPr sz="2000">
                <a:solidFill>
                  <a:schemeClr val="tx1">
                    <a:tint val="75000"/>
                  </a:schemeClr>
                </a:solidFill>
              </a:defRPr>
            </a:lvl1pPr>
            <a:lvl2pPr marL="450582" indent="0">
              <a:buNone/>
              <a:defRPr sz="1800">
                <a:solidFill>
                  <a:schemeClr val="tx1">
                    <a:tint val="75000"/>
                  </a:schemeClr>
                </a:solidFill>
              </a:defRPr>
            </a:lvl2pPr>
            <a:lvl3pPr marL="901193" indent="0">
              <a:buNone/>
              <a:defRPr sz="1600">
                <a:solidFill>
                  <a:schemeClr val="tx1">
                    <a:tint val="75000"/>
                  </a:schemeClr>
                </a:solidFill>
              </a:defRPr>
            </a:lvl3pPr>
            <a:lvl4pPr marL="1351744" indent="0">
              <a:buNone/>
              <a:defRPr sz="1400">
                <a:solidFill>
                  <a:schemeClr val="tx1">
                    <a:tint val="75000"/>
                  </a:schemeClr>
                </a:solidFill>
              </a:defRPr>
            </a:lvl4pPr>
            <a:lvl5pPr marL="1802329" indent="0">
              <a:buNone/>
              <a:defRPr sz="1400">
                <a:solidFill>
                  <a:schemeClr val="tx1">
                    <a:tint val="75000"/>
                  </a:schemeClr>
                </a:solidFill>
              </a:defRPr>
            </a:lvl5pPr>
            <a:lvl6pPr marL="2252887" indent="0">
              <a:buNone/>
              <a:defRPr sz="1400">
                <a:solidFill>
                  <a:schemeClr val="tx1">
                    <a:tint val="75000"/>
                  </a:schemeClr>
                </a:solidFill>
              </a:defRPr>
            </a:lvl6pPr>
            <a:lvl7pPr marL="2703463" indent="0">
              <a:buNone/>
              <a:defRPr sz="1400">
                <a:solidFill>
                  <a:schemeClr val="tx1">
                    <a:tint val="75000"/>
                  </a:schemeClr>
                </a:solidFill>
              </a:defRPr>
            </a:lvl7pPr>
            <a:lvl8pPr marL="3154033" indent="0">
              <a:buNone/>
              <a:defRPr sz="1400">
                <a:solidFill>
                  <a:schemeClr val="tx1">
                    <a:tint val="75000"/>
                  </a:schemeClr>
                </a:solidFill>
              </a:defRPr>
            </a:lvl8pPr>
            <a:lvl9pPr marL="3604609"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193DCC6-385E-490E-A2A3-9027205D43CB}"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340406335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2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2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193DCC6-385E-490E-A2A3-9027205D43CB}" type="datetimeFigureOut">
              <a:rPr lang="en-US" smtClean="0"/>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308782161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9" y="1535114"/>
            <a:ext cx="5386917" cy="639762"/>
          </a:xfrm>
        </p:spPr>
        <p:txBody>
          <a:bodyPr anchor="b"/>
          <a:lstStyle>
            <a:lvl1pPr marL="0" indent="0">
              <a:buNone/>
              <a:defRPr sz="2400" b="1"/>
            </a:lvl1pPr>
            <a:lvl2pPr marL="450582" indent="0">
              <a:buNone/>
              <a:defRPr sz="2000" b="1"/>
            </a:lvl2pPr>
            <a:lvl3pPr marL="901193" indent="0">
              <a:buNone/>
              <a:defRPr sz="1800" b="1"/>
            </a:lvl3pPr>
            <a:lvl4pPr marL="1351744" indent="0">
              <a:buNone/>
              <a:defRPr sz="1600" b="1"/>
            </a:lvl4pPr>
            <a:lvl5pPr marL="1802329" indent="0">
              <a:buNone/>
              <a:defRPr sz="1600" b="1"/>
            </a:lvl5pPr>
            <a:lvl6pPr marL="2252887" indent="0">
              <a:buNone/>
              <a:defRPr sz="1600" b="1"/>
            </a:lvl6pPr>
            <a:lvl7pPr marL="2703463" indent="0">
              <a:buNone/>
              <a:defRPr sz="1600" b="1"/>
            </a:lvl7pPr>
            <a:lvl8pPr marL="3154033" indent="0">
              <a:buNone/>
              <a:defRPr sz="1600" b="1"/>
            </a:lvl8pPr>
            <a:lvl9pPr marL="36046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9"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424" y="1535114"/>
            <a:ext cx="5389033" cy="639762"/>
          </a:xfrm>
        </p:spPr>
        <p:txBody>
          <a:bodyPr anchor="b"/>
          <a:lstStyle>
            <a:lvl1pPr marL="0" indent="0">
              <a:buNone/>
              <a:defRPr sz="2400" b="1"/>
            </a:lvl1pPr>
            <a:lvl2pPr marL="450582" indent="0">
              <a:buNone/>
              <a:defRPr sz="2000" b="1"/>
            </a:lvl2pPr>
            <a:lvl3pPr marL="901193" indent="0">
              <a:buNone/>
              <a:defRPr sz="1800" b="1"/>
            </a:lvl3pPr>
            <a:lvl4pPr marL="1351744" indent="0">
              <a:buNone/>
              <a:defRPr sz="1600" b="1"/>
            </a:lvl4pPr>
            <a:lvl5pPr marL="1802329" indent="0">
              <a:buNone/>
              <a:defRPr sz="1600" b="1"/>
            </a:lvl5pPr>
            <a:lvl6pPr marL="2252887" indent="0">
              <a:buNone/>
              <a:defRPr sz="1600" b="1"/>
            </a:lvl6pPr>
            <a:lvl7pPr marL="2703463" indent="0">
              <a:buNone/>
              <a:defRPr sz="1600" b="1"/>
            </a:lvl7pPr>
            <a:lvl8pPr marL="3154033" indent="0">
              <a:buNone/>
              <a:defRPr sz="1600" b="1"/>
            </a:lvl8pPr>
            <a:lvl9pPr marL="36046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424"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193DCC6-385E-490E-A2A3-9027205D43CB}" type="datetimeFigureOut">
              <a:rPr lang="en-US" smtClean="0"/>
              <a:t>10/17/2024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288306601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193DCC6-385E-490E-A2A3-9027205D43CB}" type="datetimeFigureOut">
              <a:rPr lang="en-US" smtClean="0"/>
              <a:t>10/17/2024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65418543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93DCC6-385E-490E-A2A3-9027205D43CB}" type="datetimeFigureOut">
              <a:rPr lang="en-US" smtClean="0"/>
              <a:t>10/17/2024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256734052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64" y="273227"/>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4"/>
            <a:ext cx="4011084" cy="4691063"/>
          </a:xfrm>
        </p:spPr>
        <p:txBody>
          <a:bodyPr/>
          <a:lstStyle>
            <a:lvl1pPr marL="0" indent="0">
              <a:buNone/>
              <a:defRPr sz="1400"/>
            </a:lvl1pPr>
            <a:lvl2pPr marL="450582" indent="0">
              <a:buNone/>
              <a:defRPr sz="1200"/>
            </a:lvl2pPr>
            <a:lvl3pPr marL="901193" indent="0">
              <a:buNone/>
              <a:defRPr sz="1000"/>
            </a:lvl3pPr>
            <a:lvl4pPr marL="1351744" indent="0">
              <a:buNone/>
              <a:defRPr sz="900"/>
            </a:lvl4pPr>
            <a:lvl5pPr marL="1802329" indent="0">
              <a:buNone/>
              <a:defRPr sz="900"/>
            </a:lvl5pPr>
            <a:lvl6pPr marL="2252887" indent="0">
              <a:buNone/>
              <a:defRPr sz="900"/>
            </a:lvl6pPr>
            <a:lvl7pPr marL="2703463" indent="0">
              <a:buNone/>
              <a:defRPr sz="900"/>
            </a:lvl7pPr>
            <a:lvl8pPr marL="3154033" indent="0">
              <a:buNone/>
              <a:defRPr sz="900"/>
            </a:lvl8pPr>
            <a:lvl9pPr marL="360460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93DCC6-385E-490E-A2A3-9027205D43CB}" type="datetimeFigureOut">
              <a:rPr lang="en-US" smtClean="0"/>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427346647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0582" indent="0">
              <a:buNone/>
              <a:defRPr sz="2800"/>
            </a:lvl2pPr>
            <a:lvl3pPr marL="901193" indent="0">
              <a:buNone/>
              <a:defRPr sz="2400"/>
            </a:lvl3pPr>
            <a:lvl4pPr marL="1351744" indent="0">
              <a:buNone/>
              <a:defRPr sz="2000"/>
            </a:lvl4pPr>
            <a:lvl5pPr marL="1802329" indent="0">
              <a:buNone/>
              <a:defRPr sz="2000"/>
            </a:lvl5pPr>
            <a:lvl6pPr marL="2252887" indent="0">
              <a:buNone/>
              <a:defRPr sz="2000"/>
            </a:lvl6pPr>
            <a:lvl7pPr marL="2703463" indent="0">
              <a:buNone/>
              <a:defRPr sz="2000"/>
            </a:lvl7pPr>
            <a:lvl8pPr marL="3154033" indent="0">
              <a:buNone/>
              <a:defRPr sz="2000"/>
            </a:lvl8pPr>
            <a:lvl9pPr marL="3604609"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0582" indent="0">
              <a:buNone/>
              <a:defRPr sz="1200"/>
            </a:lvl2pPr>
            <a:lvl3pPr marL="901193" indent="0">
              <a:buNone/>
              <a:defRPr sz="1000"/>
            </a:lvl3pPr>
            <a:lvl4pPr marL="1351744" indent="0">
              <a:buNone/>
              <a:defRPr sz="900"/>
            </a:lvl4pPr>
            <a:lvl5pPr marL="1802329" indent="0">
              <a:buNone/>
              <a:defRPr sz="900"/>
            </a:lvl5pPr>
            <a:lvl6pPr marL="2252887" indent="0">
              <a:buNone/>
              <a:defRPr sz="900"/>
            </a:lvl6pPr>
            <a:lvl7pPr marL="2703463" indent="0">
              <a:buNone/>
              <a:defRPr sz="900"/>
            </a:lvl7pPr>
            <a:lvl8pPr marL="3154033" indent="0">
              <a:buNone/>
              <a:defRPr sz="900"/>
            </a:lvl8pPr>
            <a:lvl9pPr marL="360460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93DCC6-385E-490E-A2A3-9027205D43CB}" type="datetimeFigureOut">
              <a:rPr lang="en-US" smtClean="0"/>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323548812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93DCC6-385E-490E-A2A3-9027205D43CB}"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353370146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815"/>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815"/>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93DCC6-385E-490E-A2A3-9027205D43CB}"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D2981-CF1F-4165-9839-1A4F1BD3655D}" type="slidenum">
              <a:rPr lang="en-US" smtClean="0"/>
              <a:t>‹#›</a:t>
            </a:fld>
            <a:endParaRPr lang="en-US"/>
          </a:p>
        </p:txBody>
      </p:sp>
    </p:spTree>
    <p:extLst>
      <p:ext uri="{BB962C8B-B14F-4D97-AF65-F5344CB8AC3E}">
        <p14:creationId xmlns:p14="http://schemas.microsoft.com/office/powerpoint/2010/main" val="1886424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3.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1.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14.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2.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theme" Target="../theme/theme15.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3.xml"/><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theme" Target="../theme/theme16.xml"/><Relationship Id="rId2" Type="http://schemas.openxmlformats.org/officeDocument/2006/relationships/slideLayout" Target="../slideLayouts/slideLayout167.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0" Type="http://schemas.openxmlformats.org/officeDocument/2006/relationships/slideLayout" Target="../slideLayouts/slideLayout175.xml"/><Relationship Id="rId4" Type="http://schemas.openxmlformats.org/officeDocument/2006/relationships/slideLayout" Target="../slideLayouts/slideLayout169.xml"/><Relationship Id="rId9" Type="http://schemas.openxmlformats.org/officeDocument/2006/relationships/slideLayout" Target="../slideLayouts/slideLayout174.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4.xml"/><Relationship Id="rId3" Type="http://schemas.openxmlformats.org/officeDocument/2006/relationships/slideLayout" Target="../slideLayouts/slideLayout179.xml"/><Relationship Id="rId7" Type="http://schemas.openxmlformats.org/officeDocument/2006/relationships/slideLayout" Target="../slideLayouts/slideLayout183.xml"/><Relationship Id="rId12" Type="http://schemas.openxmlformats.org/officeDocument/2006/relationships/theme" Target="../theme/theme17.xml"/><Relationship Id="rId2" Type="http://schemas.openxmlformats.org/officeDocument/2006/relationships/slideLayout" Target="../slideLayouts/slideLayout178.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5" Type="http://schemas.openxmlformats.org/officeDocument/2006/relationships/slideLayout" Target="../slideLayouts/slideLayout181.xml"/><Relationship Id="rId10" Type="http://schemas.openxmlformats.org/officeDocument/2006/relationships/slideLayout" Target="../slideLayouts/slideLayout186.xml"/><Relationship Id="rId4" Type="http://schemas.openxmlformats.org/officeDocument/2006/relationships/slideLayout" Target="../slideLayouts/slideLayout180.xml"/><Relationship Id="rId9" Type="http://schemas.openxmlformats.org/officeDocument/2006/relationships/slideLayout" Target="../slideLayouts/slideLayout185.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95.xml"/><Relationship Id="rId3" Type="http://schemas.openxmlformats.org/officeDocument/2006/relationships/slideLayout" Target="../slideLayouts/slideLayout190.xml"/><Relationship Id="rId7" Type="http://schemas.openxmlformats.org/officeDocument/2006/relationships/slideLayout" Target="../slideLayouts/slideLayout194.xml"/><Relationship Id="rId12" Type="http://schemas.openxmlformats.org/officeDocument/2006/relationships/theme" Target="../theme/theme18.xml"/><Relationship Id="rId2" Type="http://schemas.openxmlformats.org/officeDocument/2006/relationships/slideLayout" Target="../slideLayouts/slideLayout189.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5" Type="http://schemas.openxmlformats.org/officeDocument/2006/relationships/slideLayout" Target="../slideLayouts/slideLayout192.xml"/><Relationship Id="rId10" Type="http://schemas.openxmlformats.org/officeDocument/2006/relationships/slideLayout" Target="../slideLayouts/slideLayout197.xml"/><Relationship Id="rId4" Type="http://schemas.openxmlformats.org/officeDocument/2006/relationships/slideLayout" Target="../slideLayouts/slideLayout191.xml"/><Relationship Id="rId9" Type="http://schemas.openxmlformats.org/officeDocument/2006/relationships/slideLayout" Target="../slideLayouts/slideLayout196.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06.xml"/><Relationship Id="rId3" Type="http://schemas.openxmlformats.org/officeDocument/2006/relationships/slideLayout" Target="../slideLayouts/slideLayout201.xml"/><Relationship Id="rId7" Type="http://schemas.openxmlformats.org/officeDocument/2006/relationships/slideLayout" Target="../slideLayouts/slideLayout205.xml"/><Relationship Id="rId12" Type="http://schemas.openxmlformats.org/officeDocument/2006/relationships/theme" Target="../theme/theme19.xml"/><Relationship Id="rId2" Type="http://schemas.openxmlformats.org/officeDocument/2006/relationships/slideLayout" Target="../slideLayouts/slideLayout200.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5" Type="http://schemas.openxmlformats.org/officeDocument/2006/relationships/slideLayout" Target="../slideLayouts/slideLayout203.xml"/><Relationship Id="rId10" Type="http://schemas.openxmlformats.org/officeDocument/2006/relationships/slideLayout" Target="../slideLayouts/slideLayout208.xml"/><Relationship Id="rId4" Type="http://schemas.openxmlformats.org/officeDocument/2006/relationships/slideLayout" Target="../slideLayouts/slideLayout202.xml"/><Relationship Id="rId9" Type="http://schemas.openxmlformats.org/officeDocument/2006/relationships/slideLayout" Target="../slideLayouts/slideLayout20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17.xml"/><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theme" Target="../theme/theme20.xml"/><Relationship Id="rId2" Type="http://schemas.openxmlformats.org/officeDocument/2006/relationships/slideLayout" Target="../slideLayouts/slideLayout211.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0" Type="http://schemas.openxmlformats.org/officeDocument/2006/relationships/slideLayout" Target="../slideLayouts/slideLayout219.xml"/><Relationship Id="rId4" Type="http://schemas.openxmlformats.org/officeDocument/2006/relationships/slideLayout" Target="../slideLayouts/slideLayout213.xml"/><Relationship Id="rId9" Type="http://schemas.openxmlformats.org/officeDocument/2006/relationships/slideLayout" Target="../slideLayouts/slideLayout2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55A7DF0A-BCE7-DB65-4A60-6205D07A0AAD}"/>
              </a:ext>
            </a:extLst>
          </p:cNvPr>
          <p:cNvSpPr>
            <a:spLocks noGrp="1"/>
          </p:cNvSpPr>
          <p:nvPr>
            <p:ph type="title"/>
          </p:nvPr>
        </p:nvSpPr>
        <p:spPr>
          <a:xfrm>
            <a:off x="838200" y="365134"/>
            <a:ext cx="10515600" cy="1325563"/>
          </a:xfrm>
          <a:prstGeom prst="rect">
            <a:avLst/>
          </a:prstGeom>
        </p:spPr>
        <p:txBody>
          <a:bodyPr vert="horz" lIns="90126" tIns="45135" rIns="90126" bIns="45135"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DB55DAB6-FC84-0F73-5349-4E3DA7D70CB1}"/>
              </a:ext>
            </a:extLst>
          </p:cNvPr>
          <p:cNvSpPr>
            <a:spLocks noGrp="1"/>
          </p:cNvSpPr>
          <p:nvPr>
            <p:ph type="body" idx="1"/>
          </p:nvPr>
        </p:nvSpPr>
        <p:spPr>
          <a:xfrm>
            <a:off x="838200" y="1825626"/>
            <a:ext cx="10515600" cy="4351338"/>
          </a:xfrm>
          <a:prstGeom prst="rect">
            <a:avLst/>
          </a:prstGeom>
        </p:spPr>
        <p:txBody>
          <a:bodyPr vert="horz" lIns="90126" tIns="45135" rIns="90126" bIns="45135"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8D45EEEF-CFC0-EE92-FC8C-120B1384D890}"/>
              </a:ext>
            </a:extLst>
          </p:cNvPr>
          <p:cNvSpPr>
            <a:spLocks noGrp="1"/>
          </p:cNvSpPr>
          <p:nvPr>
            <p:ph type="dt" sz="half" idx="2"/>
          </p:nvPr>
        </p:nvSpPr>
        <p:spPr>
          <a:xfrm>
            <a:off x="838200" y="6356590"/>
            <a:ext cx="2743200" cy="365125"/>
          </a:xfrm>
          <a:prstGeom prst="rect">
            <a:avLst/>
          </a:prstGeom>
        </p:spPr>
        <p:txBody>
          <a:bodyPr vert="horz" lIns="90126" tIns="45135" rIns="90126" bIns="45135" rtlCol="0" anchor="ctr"/>
          <a:lstStyle>
            <a:lvl1pPr algn="l">
              <a:defRPr sz="1200">
                <a:solidFill>
                  <a:schemeClr val="tx1">
                    <a:tint val="75000"/>
                  </a:schemeClr>
                </a:solidFill>
              </a:defRPr>
            </a:lvl1pPr>
          </a:lstStyle>
          <a:p>
            <a:fld id="{3A76745E-F6A4-4676-8F34-268EFE9BA641}" type="datetimeFigureOut">
              <a:rPr lang="en-US" smtClean="0"/>
              <a:t>10/17/2024</a:t>
            </a:fld>
            <a:endParaRPr lang="en-US"/>
          </a:p>
        </p:txBody>
      </p:sp>
      <p:sp>
        <p:nvSpPr>
          <p:cNvPr id="5" name="Footer Placeholder 4">
            <a:extLst>
              <a:ext uri="{FF2B5EF4-FFF2-40B4-BE49-F238E27FC236}">
                <a16:creationId xmlns:a16="http://schemas.microsoft.com/office/drawing/2014/main" xmlns="" id="{155A3FA0-AA23-B23B-2A7C-69F92BE89830}"/>
              </a:ext>
            </a:extLst>
          </p:cNvPr>
          <p:cNvSpPr>
            <a:spLocks noGrp="1"/>
          </p:cNvSpPr>
          <p:nvPr>
            <p:ph type="ftr" sz="quarter" idx="3"/>
          </p:nvPr>
        </p:nvSpPr>
        <p:spPr>
          <a:xfrm>
            <a:off x="4038600" y="6356590"/>
            <a:ext cx="4114800" cy="365125"/>
          </a:xfrm>
          <a:prstGeom prst="rect">
            <a:avLst/>
          </a:prstGeom>
        </p:spPr>
        <p:txBody>
          <a:bodyPr vert="horz" lIns="90126" tIns="45135" rIns="90126" bIns="45135"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DCC40366-26CE-775F-2CA9-1465AD657102}"/>
              </a:ext>
            </a:extLst>
          </p:cNvPr>
          <p:cNvSpPr>
            <a:spLocks noGrp="1"/>
          </p:cNvSpPr>
          <p:nvPr>
            <p:ph type="sldNum" sz="quarter" idx="4"/>
          </p:nvPr>
        </p:nvSpPr>
        <p:spPr>
          <a:xfrm>
            <a:off x="8610600" y="6356590"/>
            <a:ext cx="2743200" cy="365125"/>
          </a:xfrm>
          <a:prstGeom prst="rect">
            <a:avLst/>
          </a:prstGeom>
        </p:spPr>
        <p:txBody>
          <a:bodyPr vert="horz" lIns="90126" tIns="45135" rIns="90126" bIns="45135" rtlCol="0" anchor="ctr"/>
          <a:lstStyle>
            <a:lvl1pPr algn="r">
              <a:defRPr sz="1200">
                <a:solidFill>
                  <a:schemeClr val="tx1">
                    <a:tint val="75000"/>
                  </a:schemeClr>
                </a:solidFill>
              </a:defRPr>
            </a:lvl1pPr>
          </a:lstStyle>
          <a:p>
            <a:fld id="{EDCEBCE7-8CFB-41A9-A0BC-06FD24870154}" type="slidenum">
              <a:rPr lang="en-US" smtClean="0"/>
              <a:t>‹#›</a:t>
            </a:fld>
            <a:endParaRPr lang="en-US"/>
          </a:p>
        </p:txBody>
      </p:sp>
    </p:spTree>
    <p:extLst>
      <p:ext uri="{BB962C8B-B14F-4D97-AF65-F5344CB8AC3E}">
        <p14:creationId xmlns:p14="http://schemas.microsoft.com/office/powerpoint/2010/main" val="42681814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0119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5375" indent="-225375" algn="l" defTabSz="90119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75872" indent="-225375" algn="l" defTabSz="90119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26447" indent="-225375" algn="l" defTabSz="90119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77024" indent="-225375" algn="l" defTabSz="90119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27599" indent="-225375" algn="l" defTabSz="90119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478183" indent="-225375" algn="l" defTabSz="90119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28749" indent="-225375" algn="l" defTabSz="90119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379327" indent="-225375" algn="l" defTabSz="90119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29895" indent="-225375" algn="l" defTabSz="90119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01193" rtl="0" eaLnBrk="1" latinLnBrk="0" hangingPunct="1">
        <a:defRPr sz="1800" kern="1200">
          <a:solidFill>
            <a:schemeClr val="tx1"/>
          </a:solidFill>
          <a:latin typeface="+mn-lt"/>
          <a:ea typeface="+mn-ea"/>
          <a:cs typeface="+mn-cs"/>
        </a:defRPr>
      </a:lvl1pPr>
      <a:lvl2pPr marL="450582" algn="l" defTabSz="901193" rtl="0" eaLnBrk="1" latinLnBrk="0" hangingPunct="1">
        <a:defRPr sz="1800" kern="1200">
          <a:solidFill>
            <a:schemeClr val="tx1"/>
          </a:solidFill>
          <a:latin typeface="+mn-lt"/>
          <a:ea typeface="+mn-ea"/>
          <a:cs typeface="+mn-cs"/>
        </a:defRPr>
      </a:lvl2pPr>
      <a:lvl3pPr marL="901193" algn="l" defTabSz="901193" rtl="0" eaLnBrk="1" latinLnBrk="0" hangingPunct="1">
        <a:defRPr sz="1800" kern="1200">
          <a:solidFill>
            <a:schemeClr val="tx1"/>
          </a:solidFill>
          <a:latin typeface="+mn-lt"/>
          <a:ea typeface="+mn-ea"/>
          <a:cs typeface="+mn-cs"/>
        </a:defRPr>
      </a:lvl3pPr>
      <a:lvl4pPr marL="1351744" algn="l" defTabSz="901193" rtl="0" eaLnBrk="1" latinLnBrk="0" hangingPunct="1">
        <a:defRPr sz="1800" kern="1200">
          <a:solidFill>
            <a:schemeClr val="tx1"/>
          </a:solidFill>
          <a:latin typeface="+mn-lt"/>
          <a:ea typeface="+mn-ea"/>
          <a:cs typeface="+mn-cs"/>
        </a:defRPr>
      </a:lvl4pPr>
      <a:lvl5pPr marL="1802329" algn="l" defTabSz="901193" rtl="0" eaLnBrk="1" latinLnBrk="0" hangingPunct="1">
        <a:defRPr sz="1800" kern="1200">
          <a:solidFill>
            <a:schemeClr val="tx1"/>
          </a:solidFill>
          <a:latin typeface="+mn-lt"/>
          <a:ea typeface="+mn-ea"/>
          <a:cs typeface="+mn-cs"/>
        </a:defRPr>
      </a:lvl5pPr>
      <a:lvl6pPr marL="2252887" algn="l" defTabSz="901193" rtl="0" eaLnBrk="1" latinLnBrk="0" hangingPunct="1">
        <a:defRPr sz="1800" kern="1200">
          <a:solidFill>
            <a:schemeClr val="tx1"/>
          </a:solidFill>
          <a:latin typeface="+mn-lt"/>
          <a:ea typeface="+mn-ea"/>
          <a:cs typeface="+mn-cs"/>
        </a:defRPr>
      </a:lvl6pPr>
      <a:lvl7pPr marL="2703463" algn="l" defTabSz="901193" rtl="0" eaLnBrk="1" latinLnBrk="0" hangingPunct="1">
        <a:defRPr sz="1800" kern="1200">
          <a:solidFill>
            <a:schemeClr val="tx1"/>
          </a:solidFill>
          <a:latin typeface="+mn-lt"/>
          <a:ea typeface="+mn-ea"/>
          <a:cs typeface="+mn-cs"/>
        </a:defRPr>
      </a:lvl7pPr>
      <a:lvl8pPr marL="3154033" algn="l" defTabSz="901193" rtl="0" eaLnBrk="1" latinLnBrk="0" hangingPunct="1">
        <a:defRPr sz="1800" kern="1200">
          <a:solidFill>
            <a:schemeClr val="tx1"/>
          </a:solidFill>
          <a:latin typeface="+mn-lt"/>
          <a:ea typeface="+mn-ea"/>
          <a:cs typeface="+mn-cs"/>
        </a:defRPr>
      </a:lvl8pPr>
      <a:lvl9pPr marL="3604609" algn="l" defTabSz="90119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0126" tIns="45135" rIns="90126" bIns="45135"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26"/>
            <a:ext cx="10972800" cy="4525963"/>
          </a:xfrm>
          <a:prstGeom prst="rect">
            <a:avLst/>
          </a:prstGeom>
        </p:spPr>
        <p:txBody>
          <a:bodyPr vert="horz" lIns="90126" tIns="45135" rIns="90126" bIns="45135"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511"/>
            <a:ext cx="2844800" cy="365125"/>
          </a:xfrm>
          <a:prstGeom prst="rect">
            <a:avLst/>
          </a:prstGeom>
        </p:spPr>
        <p:txBody>
          <a:bodyPr vert="horz" lIns="90126" tIns="45135" rIns="90126" bIns="45135" rtlCol="0" anchor="ctr"/>
          <a:lstStyle>
            <a:lvl1pPr algn="l">
              <a:defRPr sz="1200">
                <a:solidFill>
                  <a:schemeClr val="tx1">
                    <a:tint val="75000"/>
                  </a:schemeClr>
                </a:solidFill>
              </a:defRPr>
            </a:lvl1pPr>
          </a:lstStyle>
          <a:p>
            <a:fld id="{6193DCC6-385E-490E-A2A3-9027205D43CB}" type="datetimeFigureOut">
              <a:rPr lang="en-US" smtClean="0"/>
              <a:t>10/17/2024</a:t>
            </a:fld>
            <a:endParaRPr lang="en-US"/>
          </a:p>
        </p:txBody>
      </p:sp>
      <p:sp>
        <p:nvSpPr>
          <p:cNvPr id="5" name="Footer Placeholder 4"/>
          <p:cNvSpPr>
            <a:spLocks noGrp="1"/>
          </p:cNvSpPr>
          <p:nvPr>
            <p:ph type="ftr" sz="quarter" idx="3"/>
          </p:nvPr>
        </p:nvSpPr>
        <p:spPr>
          <a:xfrm>
            <a:off x="4165600" y="6356511"/>
            <a:ext cx="3860800" cy="365125"/>
          </a:xfrm>
          <a:prstGeom prst="rect">
            <a:avLst/>
          </a:prstGeom>
        </p:spPr>
        <p:txBody>
          <a:bodyPr vert="horz" lIns="90126" tIns="45135" rIns="90126" bIns="45135"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511"/>
            <a:ext cx="2844800" cy="365125"/>
          </a:xfrm>
          <a:prstGeom prst="rect">
            <a:avLst/>
          </a:prstGeom>
        </p:spPr>
        <p:txBody>
          <a:bodyPr vert="horz" lIns="90126" tIns="45135" rIns="90126" bIns="45135" rtlCol="0" anchor="ctr"/>
          <a:lstStyle>
            <a:lvl1pPr algn="r">
              <a:defRPr sz="1200">
                <a:solidFill>
                  <a:schemeClr val="tx1">
                    <a:tint val="75000"/>
                  </a:schemeClr>
                </a:solidFill>
              </a:defRPr>
            </a:lvl1pPr>
          </a:lstStyle>
          <a:p>
            <a:fld id="{8D7D2981-CF1F-4165-9839-1A4F1BD3655D}" type="slidenum">
              <a:rPr lang="en-US" smtClean="0"/>
              <a:t>‹#›</a:t>
            </a:fld>
            <a:endParaRPr lang="en-US"/>
          </a:p>
        </p:txBody>
      </p:sp>
    </p:spTree>
    <p:extLst>
      <p:ext uri="{BB962C8B-B14F-4D97-AF65-F5344CB8AC3E}">
        <p14:creationId xmlns:p14="http://schemas.microsoft.com/office/powerpoint/2010/main" val="1153034748"/>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ctr" defTabSz="901193" rtl="0" eaLnBrk="1" latinLnBrk="0" hangingPunct="1">
        <a:spcBef>
          <a:spcPct val="0"/>
        </a:spcBef>
        <a:buNone/>
        <a:defRPr sz="4400" kern="1200">
          <a:solidFill>
            <a:schemeClr val="tx1"/>
          </a:solidFill>
          <a:latin typeface="+mj-lt"/>
          <a:ea typeface="+mj-ea"/>
          <a:cs typeface="+mj-cs"/>
        </a:defRPr>
      </a:lvl1pPr>
    </p:titleStyle>
    <p:bodyStyle>
      <a:lvl1pPr marL="337936" indent="-337936" algn="l" defTabSz="901193"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32184" indent="-281661" algn="l" defTabSz="90119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26447" indent="-225375" algn="l" defTabSz="901193"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577024" indent="-225375" algn="l" defTabSz="9011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27599" indent="-225375" algn="l" defTabSz="9011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478183" indent="-225375" algn="l" defTabSz="9011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28749" indent="-225375" algn="l" defTabSz="9011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379327" indent="-225375" algn="l" defTabSz="9011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29895" indent="-225375" algn="l" defTabSz="9011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01193" rtl="0" eaLnBrk="1" latinLnBrk="0" hangingPunct="1">
        <a:defRPr sz="1800" kern="1200">
          <a:solidFill>
            <a:schemeClr val="tx1"/>
          </a:solidFill>
          <a:latin typeface="+mn-lt"/>
          <a:ea typeface="+mn-ea"/>
          <a:cs typeface="+mn-cs"/>
        </a:defRPr>
      </a:lvl1pPr>
      <a:lvl2pPr marL="450582" algn="l" defTabSz="901193" rtl="0" eaLnBrk="1" latinLnBrk="0" hangingPunct="1">
        <a:defRPr sz="1800" kern="1200">
          <a:solidFill>
            <a:schemeClr val="tx1"/>
          </a:solidFill>
          <a:latin typeface="+mn-lt"/>
          <a:ea typeface="+mn-ea"/>
          <a:cs typeface="+mn-cs"/>
        </a:defRPr>
      </a:lvl2pPr>
      <a:lvl3pPr marL="901193" algn="l" defTabSz="901193" rtl="0" eaLnBrk="1" latinLnBrk="0" hangingPunct="1">
        <a:defRPr sz="1800" kern="1200">
          <a:solidFill>
            <a:schemeClr val="tx1"/>
          </a:solidFill>
          <a:latin typeface="+mn-lt"/>
          <a:ea typeface="+mn-ea"/>
          <a:cs typeface="+mn-cs"/>
        </a:defRPr>
      </a:lvl3pPr>
      <a:lvl4pPr marL="1351744" algn="l" defTabSz="901193" rtl="0" eaLnBrk="1" latinLnBrk="0" hangingPunct="1">
        <a:defRPr sz="1800" kern="1200">
          <a:solidFill>
            <a:schemeClr val="tx1"/>
          </a:solidFill>
          <a:latin typeface="+mn-lt"/>
          <a:ea typeface="+mn-ea"/>
          <a:cs typeface="+mn-cs"/>
        </a:defRPr>
      </a:lvl4pPr>
      <a:lvl5pPr marL="1802329" algn="l" defTabSz="901193" rtl="0" eaLnBrk="1" latinLnBrk="0" hangingPunct="1">
        <a:defRPr sz="1800" kern="1200">
          <a:solidFill>
            <a:schemeClr val="tx1"/>
          </a:solidFill>
          <a:latin typeface="+mn-lt"/>
          <a:ea typeface="+mn-ea"/>
          <a:cs typeface="+mn-cs"/>
        </a:defRPr>
      </a:lvl5pPr>
      <a:lvl6pPr marL="2252887" algn="l" defTabSz="901193" rtl="0" eaLnBrk="1" latinLnBrk="0" hangingPunct="1">
        <a:defRPr sz="1800" kern="1200">
          <a:solidFill>
            <a:schemeClr val="tx1"/>
          </a:solidFill>
          <a:latin typeface="+mn-lt"/>
          <a:ea typeface="+mn-ea"/>
          <a:cs typeface="+mn-cs"/>
        </a:defRPr>
      </a:lvl6pPr>
      <a:lvl7pPr marL="2703463" algn="l" defTabSz="901193" rtl="0" eaLnBrk="1" latinLnBrk="0" hangingPunct="1">
        <a:defRPr sz="1800" kern="1200">
          <a:solidFill>
            <a:schemeClr val="tx1"/>
          </a:solidFill>
          <a:latin typeface="+mn-lt"/>
          <a:ea typeface="+mn-ea"/>
          <a:cs typeface="+mn-cs"/>
        </a:defRPr>
      </a:lvl7pPr>
      <a:lvl8pPr marL="3154033" algn="l" defTabSz="901193" rtl="0" eaLnBrk="1" latinLnBrk="0" hangingPunct="1">
        <a:defRPr sz="1800" kern="1200">
          <a:solidFill>
            <a:schemeClr val="tx1"/>
          </a:solidFill>
          <a:latin typeface="+mn-lt"/>
          <a:ea typeface="+mn-ea"/>
          <a:cs typeface="+mn-cs"/>
        </a:defRPr>
      </a:lvl8pPr>
      <a:lvl9pPr marL="3604609" algn="l" defTabSz="901193"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60144" tIns="30072" rIns="60144" bIns="30072" rtlCol="0" anchor="ctr">
            <a:normAutofit/>
          </a:bodyPr>
          <a:lstStyle/>
          <a:p>
            <a:r>
              <a:rPr lang="en-US"/>
              <a:t>Click to edit Master title style</a:t>
            </a:r>
          </a:p>
        </p:txBody>
      </p:sp>
      <p:sp>
        <p:nvSpPr>
          <p:cNvPr id="3" name="Text Placeholder 2"/>
          <p:cNvSpPr>
            <a:spLocks noGrp="1"/>
          </p:cNvSpPr>
          <p:nvPr>
            <p:ph type="body" idx="1"/>
          </p:nvPr>
        </p:nvSpPr>
        <p:spPr>
          <a:xfrm>
            <a:off x="304800" y="1066802"/>
            <a:ext cx="5486400" cy="3017309"/>
          </a:xfrm>
          <a:prstGeom prst="rect">
            <a:avLst/>
          </a:prstGeom>
        </p:spPr>
        <p:txBody>
          <a:bodyPr vert="horz" lIns="60144" tIns="30072" rIns="60144" bIns="3007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74"/>
            <a:ext cx="1422400" cy="243417"/>
          </a:xfrm>
          <a:prstGeom prst="rect">
            <a:avLst/>
          </a:prstGeom>
        </p:spPr>
        <p:txBody>
          <a:bodyPr vert="horz" lIns="60144" tIns="30072" rIns="60144" bIns="30072" rtlCol="0" anchor="ctr"/>
          <a:lstStyle>
            <a:lvl1pPr algn="l">
              <a:defRPr sz="800">
                <a:solidFill>
                  <a:schemeClr val="tx1">
                    <a:tint val="75000"/>
                  </a:schemeClr>
                </a:solidFill>
              </a:defRPr>
            </a:lvl1pPr>
          </a:lstStyle>
          <a:p>
            <a:fld id="{1D8BD707-D9CF-40AE-B4C6-C98DA3205C09}" type="datetimeFigureOut">
              <a:rPr lang="en-US" smtClean="0"/>
              <a:pPr/>
              <a:t>10/17/2024</a:t>
            </a:fld>
            <a:endParaRPr lang="en-US"/>
          </a:p>
        </p:txBody>
      </p:sp>
      <p:sp>
        <p:nvSpPr>
          <p:cNvPr id="5" name="Footer Placeholder 4"/>
          <p:cNvSpPr>
            <a:spLocks noGrp="1"/>
          </p:cNvSpPr>
          <p:nvPr>
            <p:ph type="ftr" sz="quarter" idx="3"/>
          </p:nvPr>
        </p:nvSpPr>
        <p:spPr>
          <a:xfrm>
            <a:off x="2082800" y="4237574"/>
            <a:ext cx="1930400" cy="243417"/>
          </a:xfrm>
          <a:prstGeom prst="rect">
            <a:avLst/>
          </a:prstGeom>
        </p:spPr>
        <p:txBody>
          <a:bodyPr vert="horz" lIns="60144" tIns="30072" rIns="60144" bIns="30072"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74"/>
            <a:ext cx="1422400" cy="243417"/>
          </a:xfrm>
          <a:prstGeom prst="rect">
            <a:avLst/>
          </a:prstGeom>
        </p:spPr>
        <p:txBody>
          <a:bodyPr vert="horz" lIns="60144" tIns="30072" rIns="60144" bIns="30072"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ctr" defTabSz="601419" rtl="0" eaLnBrk="1" latinLnBrk="0" hangingPunct="1">
        <a:spcBef>
          <a:spcPct val="0"/>
        </a:spcBef>
        <a:buNone/>
        <a:defRPr sz="2900" kern="1200">
          <a:solidFill>
            <a:schemeClr val="tx1"/>
          </a:solidFill>
          <a:latin typeface="+mj-lt"/>
          <a:ea typeface="+mj-ea"/>
          <a:cs typeface="+mj-cs"/>
        </a:defRPr>
      </a:lvl1pPr>
    </p:titleStyle>
    <p:bodyStyle>
      <a:lvl1pPr marL="225595" indent="-225595" algn="l" defTabSz="601419" rtl="0" eaLnBrk="1" latinLnBrk="0" hangingPunct="1">
        <a:spcBef>
          <a:spcPct val="20000"/>
        </a:spcBef>
        <a:buFont typeface="Arial" pitchFamily="34" charset="0"/>
        <a:buChar char="•"/>
        <a:defRPr sz="2100" kern="1200">
          <a:solidFill>
            <a:schemeClr val="tx1"/>
          </a:solidFill>
          <a:latin typeface="+mn-lt"/>
          <a:ea typeface="+mn-ea"/>
          <a:cs typeface="+mn-cs"/>
        </a:defRPr>
      </a:lvl1pPr>
      <a:lvl2pPr marL="488630" indent="-187937" algn="l" defTabSz="601419" rtl="0" eaLnBrk="1" latinLnBrk="0" hangingPunct="1">
        <a:spcBef>
          <a:spcPct val="20000"/>
        </a:spcBef>
        <a:buFont typeface="Arial" pitchFamily="34" charset="0"/>
        <a:buChar char="–"/>
        <a:defRPr sz="1900" kern="1200">
          <a:solidFill>
            <a:schemeClr val="tx1"/>
          </a:solidFill>
          <a:latin typeface="+mn-lt"/>
          <a:ea typeface="+mn-ea"/>
          <a:cs typeface="+mn-cs"/>
        </a:defRPr>
      </a:lvl2pPr>
      <a:lvl3pPr marL="751707" indent="-150360" algn="l" defTabSz="601419"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52408" indent="-150360" algn="l" defTabSz="601419" rtl="0" eaLnBrk="1" latinLnBrk="0" hangingPunct="1">
        <a:spcBef>
          <a:spcPct val="20000"/>
        </a:spcBef>
        <a:buFont typeface="Arial" pitchFamily="34" charset="0"/>
        <a:buChar char="–"/>
        <a:defRPr sz="1300" kern="1200">
          <a:solidFill>
            <a:schemeClr val="tx1"/>
          </a:solidFill>
          <a:latin typeface="+mn-lt"/>
          <a:ea typeface="+mn-ea"/>
          <a:cs typeface="+mn-cs"/>
        </a:defRPr>
      </a:lvl4pPr>
      <a:lvl5pPr marL="1353094" indent="-150360" algn="l" defTabSz="601419" rtl="0" eaLnBrk="1" latinLnBrk="0" hangingPunct="1">
        <a:spcBef>
          <a:spcPct val="20000"/>
        </a:spcBef>
        <a:buFont typeface="Arial" pitchFamily="34" charset="0"/>
        <a:buChar char="»"/>
        <a:defRPr sz="1300" kern="1200">
          <a:solidFill>
            <a:schemeClr val="tx1"/>
          </a:solidFill>
          <a:latin typeface="+mn-lt"/>
          <a:ea typeface="+mn-ea"/>
          <a:cs typeface="+mn-cs"/>
        </a:defRPr>
      </a:lvl5pPr>
      <a:lvl6pPr marL="1653773" indent="-150360" algn="l" defTabSz="601419" rtl="0" eaLnBrk="1" latinLnBrk="0" hangingPunct="1">
        <a:spcBef>
          <a:spcPct val="20000"/>
        </a:spcBef>
        <a:buFont typeface="Arial" pitchFamily="34" charset="0"/>
        <a:buChar char="•"/>
        <a:defRPr sz="1300" kern="1200">
          <a:solidFill>
            <a:schemeClr val="tx1"/>
          </a:solidFill>
          <a:latin typeface="+mn-lt"/>
          <a:ea typeface="+mn-ea"/>
          <a:cs typeface="+mn-cs"/>
        </a:defRPr>
      </a:lvl6pPr>
      <a:lvl7pPr marL="1954448" indent="-150360" algn="l" defTabSz="601419" rtl="0" eaLnBrk="1" latinLnBrk="0" hangingPunct="1">
        <a:spcBef>
          <a:spcPct val="20000"/>
        </a:spcBef>
        <a:buFont typeface="Arial" pitchFamily="34" charset="0"/>
        <a:buChar char="•"/>
        <a:defRPr sz="1300" kern="1200">
          <a:solidFill>
            <a:schemeClr val="tx1"/>
          </a:solidFill>
          <a:latin typeface="+mn-lt"/>
          <a:ea typeface="+mn-ea"/>
          <a:cs typeface="+mn-cs"/>
        </a:defRPr>
      </a:lvl7pPr>
      <a:lvl8pPr marL="2255138" indent="-150360" algn="l" defTabSz="601419" rtl="0" eaLnBrk="1" latinLnBrk="0" hangingPunct="1">
        <a:spcBef>
          <a:spcPct val="20000"/>
        </a:spcBef>
        <a:buFont typeface="Arial" pitchFamily="34" charset="0"/>
        <a:buChar char="•"/>
        <a:defRPr sz="1300" kern="1200">
          <a:solidFill>
            <a:schemeClr val="tx1"/>
          </a:solidFill>
          <a:latin typeface="+mn-lt"/>
          <a:ea typeface="+mn-ea"/>
          <a:cs typeface="+mn-cs"/>
        </a:defRPr>
      </a:lvl8pPr>
      <a:lvl9pPr marL="2555824" indent="-150360" algn="l" defTabSz="601419" rtl="0" eaLnBrk="1" latinLnBrk="0" hangingPunct="1">
        <a:spcBef>
          <a:spcPct val="20000"/>
        </a:spcBef>
        <a:buFont typeface="Arial" pitchFamily="34" charset="0"/>
        <a:buChar char="•"/>
        <a:defRPr sz="1300" kern="1200">
          <a:solidFill>
            <a:schemeClr val="tx1"/>
          </a:solidFill>
          <a:latin typeface="+mn-lt"/>
          <a:ea typeface="+mn-ea"/>
          <a:cs typeface="+mn-cs"/>
        </a:defRPr>
      </a:lvl9pPr>
    </p:bodyStyle>
    <p:otherStyle>
      <a:defPPr>
        <a:defRPr lang="en-US"/>
      </a:defPPr>
      <a:lvl1pPr marL="0" algn="l" defTabSz="601419" rtl="0" eaLnBrk="1" latinLnBrk="0" hangingPunct="1">
        <a:defRPr sz="1200" kern="1200">
          <a:solidFill>
            <a:schemeClr val="tx1"/>
          </a:solidFill>
          <a:latin typeface="+mn-lt"/>
          <a:ea typeface="+mn-ea"/>
          <a:cs typeface="+mn-cs"/>
        </a:defRPr>
      </a:lvl1pPr>
      <a:lvl2pPr marL="300720" algn="l" defTabSz="601419" rtl="0" eaLnBrk="1" latinLnBrk="0" hangingPunct="1">
        <a:defRPr sz="1200" kern="1200">
          <a:solidFill>
            <a:schemeClr val="tx1"/>
          </a:solidFill>
          <a:latin typeface="+mn-lt"/>
          <a:ea typeface="+mn-ea"/>
          <a:cs typeface="+mn-cs"/>
        </a:defRPr>
      </a:lvl2pPr>
      <a:lvl3pPr marL="601419" algn="l" defTabSz="601419" rtl="0" eaLnBrk="1" latinLnBrk="0" hangingPunct="1">
        <a:defRPr sz="1200" kern="1200">
          <a:solidFill>
            <a:schemeClr val="tx1"/>
          </a:solidFill>
          <a:latin typeface="+mn-lt"/>
          <a:ea typeface="+mn-ea"/>
          <a:cs typeface="+mn-cs"/>
        </a:defRPr>
      </a:lvl3pPr>
      <a:lvl4pPr marL="902093" algn="l" defTabSz="601419" rtl="0" eaLnBrk="1" latinLnBrk="0" hangingPunct="1">
        <a:defRPr sz="1200" kern="1200">
          <a:solidFill>
            <a:schemeClr val="tx1"/>
          </a:solidFill>
          <a:latin typeface="+mn-lt"/>
          <a:ea typeface="+mn-ea"/>
          <a:cs typeface="+mn-cs"/>
        </a:defRPr>
      </a:lvl4pPr>
      <a:lvl5pPr marL="1202755" algn="l" defTabSz="601419" rtl="0" eaLnBrk="1" latinLnBrk="0" hangingPunct="1">
        <a:defRPr sz="1200" kern="1200">
          <a:solidFill>
            <a:schemeClr val="tx1"/>
          </a:solidFill>
          <a:latin typeface="+mn-lt"/>
          <a:ea typeface="+mn-ea"/>
          <a:cs typeface="+mn-cs"/>
        </a:defRPr>
      </a:lvl5pPr>
      <a:lvl6pPr marL="1503435" algn="l" defTabSz="601419" rtl="0" eaLnBrk="1" latinLnBrk="0" hangingPunct="1">
        <a:defRPr sz="1200" kern="1200">
          <a:solidFill>
            <a:schemeClr val="tx1"/>
          </a:solidFill>
          <a:latin typeface="+mn-lt"/>
          <a:ea typeface="+mn-ea"/>
          <a:cs typeface="+mn-cs"/>
        </a:defRPr>
      </a:lvl6pPr>
      <a:lvl7pPr marL="1804129" algn="l" defTabSz="601419" rtl="0" eaLnBrk="1" latinLnBrk="0" hangingPunct="1">
        <a:defRPr sz="1200" kern="1200">
          <a:solidFill>
            <a:schemeClr val="tx1"/>
          </a:solidFill>
          <a:latin typeface="+mn-lt"/>
          <a:ea typeface="+mn-ea"/>
          <a:cs typeface="+mn-cs"/>
        </a:defRPr>
      </a:lvl7pPr>
      <a:lvl8pPr marL="2104807" algn="l" defTabSz="601419" rtl="0" eaLnBrk="1" latinLnBrk="0" hangingPunct="1">
        <a:defRPr sz="1200" kern="1200">
          <a:solidFill>
            <a:schemeClr val="tx1"/>
          </a:solidFill>
          <a:latin typeface="+mn-lt"/>
          <a:ea typeface="+mn-ea"/>
          <a:cs typeface="+mn-cs"/>
        </a:defRPr>
      </a:lvl8pPr>
      <a:lvl9pPr marL="2405481" algn="l" defTabSz="601419" rtl="0" eaLnBrk="1" latinLnBrk="0" hangingPunct="1">
        <a:defRPr sz="12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60204" tIns="30102" rIns="60204" bIns="30102" rtlCol="0" anchor="ctr">
            <a:normAutofit/>
          </a:bodyPr>
          <a:lstStyle/>
          <a:p>
            <a:r>
              <a:rPr lang="en-US"/>
              <a:t>Click to edit Master title style</a:t>
            </a:r>
          </a:p>
        </p:txBody>
      </p:sp>
      <p:sp>
        <p:nvSpPr>
          <p:cNvPr id="3" name="Text Placeholder 2"/>
          <p:cNvSpPr>
            <a:spLocks noGrp="1"/>
          </p:cNvSpPr>
          <p:nvPr>
            <p:ph type="body" idx="1"/>
          </p:nvPr>
        </p:nvSpPr>
        <p:spPr>
          <a:xfrm>
            <a:off x="304800" y="1066802"/>
            <a:ext cx="5486400" cy="3017309"/>
          </a:xfrm>
          <a:prstGeom prst="rect">
            <a:avLst/>
          </a:prstGeom>
        </p:spPr>
        <p:txBody>
          <a:bodyPr vert="horz" lIns="60204" tIns="30102" rIns="60204" bIns="3010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74"/>
            <a:ext cx="1422400" cy="243417"/>
          </a:xfrm>
          <a:prstGeom prst="rect">
            <a:avLst/>
          </a:prstGeom>
        </p:spPr>
        <p:txBody>
          <a:bodyPr vert="horz" lIns="60204" tIns="30102" rIns="60204" bIns="30102" rtlCol="0" anchor="ctr"/>
          <a:lstStyle>
            <a:lvl1pPr algn="l">
              <a:defRPr sz="800">
                <a:solidFill>
                  <a:schemeClr val="tx1">
                    <a:tint val="75000"/>
                  </a:schemeClr>
                </a:solidFill>
              </a:defRPr>
            </a:lvl1pPr>
          </a:lstStyle>
          <a:p>
            <a:fld id="{1D8BD707-D9CF-40AE-B4C6-C98DA3205C09}" type="datetimeFigureOut">
              <a:rPr lang="en-US" smtClean="0"/>
              <a:pPr/>
              <a:t>10/17/2024</a:t>
            </a:fld>
            <a:endParaRPr lang="en-US"/>
          </a:p>
        </p:txBody>
      </p:sp>
      <p:sp>
        <p:nvSpPr>
          <p:cNvPr id="5" name="Footer Placeholder 4"/>
          <p:cNvSpPr>
            <a:spLocks noGrp="1"/>
          </p:cNvSpPr>
          <p:nvPr>
            <p:ph type="ftr" sz="quarter" idx="3"/>
          </p:nvPr>
        </p:nvSpPr>
        <p:spPr>
          <a:xfrm>
            <a:off x="2082800" y="4237574"/>
            <a:ext cx="1930400" cy="243417"/>
          </a:xfrm>
          <a:prstGeom prst="rect">
            <a:avLst/>
          </a:prstGeom>
        </p:spPr>
        <p:txBody>
          <a:bodyPr vert="horz" lIns="60204" tIns="30102" rIns="60204" bIns="30102"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74"/>
            <a:ext cx="1422400" cy="243417"/>
          </a:xfrm>
          <a:prstGeom prst="rect">
            <a:avLst/>
          </a:prstGeom>
        </p:spPr>
        <p:txBody>
          <a:bodyPr vert="horz" lIns="60204" tIns="30102" rIns="60204" bIns="30102"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ctr" defTabSz="602019" rtl="0" eaLnBrk="1" latinLnBrk="0" hangingPunct="1">
        <a:spcBef>
          <a:spcPct val="0"/>
        </a:spcBef>
        <a:buNone/>
        <a:defRPr sz="2900" kern="1200">
          <a:solidFill>
            <a:schemeClr val="tx1"/>
          </a:solidFill>
          <a:latin typeface="+mj-lt"/>
          <a:ea typeface="+mj-ea"/>
          <a:cs typeface="+mj-cs"/>
        </a:defRPr>
      </a:lvl1pPr>
    </p:titleStyle>
    <p:bodyStyle>
      <a:lvl1pPr marL="225815" indent="-225815" algn="l" defTabSz="602019" rtl="0" eaLnBrk="1" latinLnBrk="0" hangingPunct="1">
        <a:spcBef>
          <a:spcPct val="20000"/>
        </a:spcBef>
        <a:buFont typeface="Arial" pitchFamily="34" charset="0"/>
        <a:buChar char="•"/>
        <a:defRPr sz="2100" kern="1200">
          <a:solidFill>
            <a:schemeClr val="tx1"/>
          </a:solidFill>
          <a:latin typeface="+mn-lt"/>
          <a:ea typeface="+mn-ea"/>
          <a:cs typeface="+mn-cs"/>
        </a:defRPr>
      </a:lvl1pPr>
      <a:lvl2pPr marL="489120" indent="-188117" algn="l" defTabSz="602019" rtl="0" eaLnBrk="1" latinLnBrk="0" hangingPunct="1">
        <a:spcBef>
          <a:spcPct val="20000"/>
        </a:spcBef>
        <a:buFont typeface="Arial" pitchFamily="34" charset="0"/>
        <a:buChar char="–"/>
        <a:defRPr sz="1900" kern="1200">
          <a:solidFill>
            <a:schemeClr val="tx1"/>
          </a:solidFill>
          <a:latin typeface="+mn-lt"/>
          <a:ea typeface="+mn-ea"/>
          <a:cs typeface="+mn-cs"/>
        </a:defRPr>
      </a:lvl2pPr>
      <a:lvl3pPr marL="752457" indent="-150510" algn="l" defTabSz="602019"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53458" indent="-150510" algn="l" defTabSz="602019" rtl="0" eaLnBrk="1" latinLnBrk="0" hangingPunct="1">
        <a:spcBef>
          <a:spcPct val="20000"/>
        </a:spcBef>
        <a:buFont typeface="Arial" pitchFamily="34" charset="0"/>
        <a:buChar char="–"/>
        <a:defRPr sz="1300" kern="1200">
          <a:solidFill>
            <a:schemeClr val="tx1"/>
          </a:solidFill>
          <a:latin typeface="+mn-lt"/>
          <a:ea typeface="+mn-ea"/>
          <a:cs typeface="+mn-cs"/>
        </a:defRPr>
      </a:lvl4pPr>
      <a:lvl5pPr marL="1354444" indent="-150510" algn="l" defTabSz="602019" rtl="0" eaLnBrk="1" latinLnBrk="0" hangingPunct="1">
        <a:spcBef>
          <a:spcPct val="20000"/>
        </a:spcBef>
        <a:buFont typeface="Arial" pitchFamily="34" charset="0"/>
        <a:buChar char="»"/>
        <a:defRPr sz="1300" kern="1200">
          <a:solidFill>
            <a:schemeClr val="tx1"/>
          </a:solidFill>
          <a:latin typeface="+mn-lt"/>
          <a:ea typeface="+mn-ea"/>
          <a:cs typeface="+mn-cs"/>
        </a:defRPr>
      </a:lvl5pPr>
      <a:lvl6pPr marL="1655426" indent="-150510" algn="l" defTabSz="602019" rtl="0" eaLnBrk="1" latinLnBrk="0" hangingPunct="1">
        <a:spcBef>
          <a:spcPct val="20000"/>
        </a:spcBef>
        <a:buFont typeface="Arial" pitchFamily="34" charset="0"/>
        <a:buChar char="•"/>
        <a:defRPr sz="1300" kern="1200">
          <a:solidFill>
            <a:schemeClr val="tx1"/>
          </a:solidFill>
          <a:latin typeface="+mn-lt"/>
          <a:ea typeface="+mn-ea"/>
          <a:cs typeface="+mn-cs"/>
        </a:defRPr>
      </a:lvl6pPr>
      <a:lvl7pPr marL="1956406" indent="-150510" algn="l" defTabSz="602019" rtl="0" eaLnBrk="1" latinLnBrk="0" hangingPunct="1">
        <a:spcBef>
          <a:spcPct val="20000"/>
        </a:spcBef>
        <a:buFont typeface="Arial" pitchFamily="34" charset="0"/>
        <a:buChar char="•"/>
        <a:defRPr sz="1300" kern="1200">
          <a:solidFill>
            <a:schemeClr val="tx1"/>
          </a:solidFill>
          <a:latin typeface="+mn-lt"/>
          <a:ea typeface="+mn-ea"/>
          <a:cs typeface="+mn-cs"/>
        </a:defRPr>
      </a:lvl7pPr>
      <a:lvl8pPr marL="2257398" indent="-150510" algn="l" defTabSz="602019" rtl="0" eaLnBrk="1" latinLnBrk="0" hangingPunct="1">
        <a:spcBef>
          <a:spcPct val="20000"/>
        </a:spcBef>
        <a:buFont typeface="Arial" pitchFamily="34" charset="0"/>
        <a:buChar char="•"/>
        <a:defRPr sz="1300" kern="1200">
          <a:solidFill>
            <a:schemeClr val="tx1"/>
          </a:solidFill>
          <a:latin typeface="+mn-lt"/>
          <a:ea typeface="+mn-ea"/>
          <a:cs typeface="+mn-cs"/>
        </a:defRPr>
      </a:lvl8pPr>
      <a:lvl9pPr marL="2558383" indent="-150510" algn="l" defTabSz="602019" rtl="0" eaLnBrk="1" latinLnBrk="0" hangingPunct="1">
        <a:spcBef>
          <a:spcPct val="20000"/>
        </a:spcBef>
        <a:buFont typeface="Arial" pitchFamily="34" charset="0"/>
        <a:buChar char="•"/>
        <a:defRPr sz="1300" kern="1200">
          <a:solidFill>
            <a:schemeClr val="tx1"/>
          </a:solidFill>
          <a:latin typeface="+mn-lt"/>
          <a:ea typeface="+mn-ea"/>
          <a:cs typeface="+mn-cs"/>
        </a:defRPr>
      </a:lvl9pPr>
    </p:bodyStyle>
    <p:otherStyle>
      <a:defPPr>
        <a:defRPr lang="en-US"/>
      </a:defPPr>
      <a:lvl1pPr marL="0" algn="l" defTabSz="602019" rtl="0" eaLnBrk="1" latinLnBrk="0" hangingPunct="1">
        <a:defRPr sz="1200" kern="1200">
          <a:solidFill>
            <a:schemeClr val="tx1"/>
          </a:solidFill>
          <a:latin typeface="+mn-lt"/>
          <a:ea typeface="+mn-ea"/>
          <a:cs typeface="+mn-cs"/>
        </a:defRPr>
      </a:lvl1pPr>
      <a:lvl2pPr marL="301020" algn="l" defTabSz="602019" rtl="0" eaLnBrk="1" latinLnBrk="0" hangingPunct="1">
        <a:defRPr sz="1200" kern="1200">
          <a:solidFill>
            <a:schemeClr val="tx1"/>
          </a:solidFill>
          <a:latin typeface="+mn-lt"/>
          <a:ea typeface="+mn-ea"/>
          <a:cs typeface="+mn-cs"/>
        </a:defRPr>
      </a:lvl2pPr>
      <a:lvl3pPr marL="602019" algn="l" defTabSz="602019" rtl="0" eaLnBrk="1" latinLnBrk="0" hangingPunct="1">
        <a:defRPr sz="1200" kern="1200">
          <a:solidFill>
            <a:schemeClr val="tx1"/>
          </a:solidFill>
          <a:latin typeface="+mn-lt"/>
          <a:ea typeface="+mn-ea"/>
          <a:cs typeface="+mn-cs"/>
        </a:defRPr>
      </a:lvl3pPr>
      <a:lvl4pPr marL="902993" algn="l" defTabSz="602019" rtl="0" eaLnBrk="1" latinLnBrk="0" hangingPunct="1">
        <a:defRPr sz="1200" kern="1200">
          <a:solidFill>
            <a:schemeClr val="tx1"/>
          </a:solidFill>
          <a:latin typeface="+mn-lt"/>
          <a:ea typeface="+mn-ea"/>
          <a:cs typeface="+mn-cs"/>
        </a:defRPr>
      </a:lvl4pPr>
      <a:lvl5pPr marL="1203955" algn="l" defTabSz="602019" rtl="0" eaLnBrk="1" latinLnBrk="0" hangingPunct="1">
        <a:defRPr sz="1200" kern="1200">
          <a:solidFill>
            <a:schemeClr val="tx1"/>
          </a:solidFill>
          <a:latin typeface="+mn-lt"/>
          <a:ea typeface="+mn-ea"/>
          <a:cs typeface="+mn-cs"/>
        </a:defRPr>
      </a:lvl5pPr>
      <a:lvl6pPr marL="1504935" algn="l" defTabSz="602019" rtl="0" eaLnBrk="1" latinLnBrk="0" hangingPunct="1">
        <a:defRPr sz="1200" kern="1200">
          <a:solidFill>
            <a:schemeClr val="tx1"/>
          </a:solidFill>
          <a:latin typeface="+mn-lt"/>
          <a:ea typeface="+mn-ea"/>
          <a:cs typeface="+mn-cs"/>
        </a:defRPr>
      </a:lvl6pPr>
      <a:lvl7pPr marL="1805929" algn="l" defTabSz="602019" rtl="0" eaLnBrk="1" latinLnBrk="0" hangingPunct="1">
        <a:defRPr sz="1200" kern="1200">
          <a:solidFill>
            <a:schemeClr val="tx1"/>
          </a:solidFill>
          <a:latin typeface="+mn-lt"/>
          <a:ea typeface="+mn-ea"/>
          <a:cs typeface="+mn-cs"/>
        </a:defRPr>
      </a:lvl7pPr>
      <a:lvl8pPr marL="2106907" algn="l" defTabSz="602019" rtl="0" eaLnBrk="1" latinLnBrk="0" hangingPunct="1">
        <a:defRPr sz="1200" kern="1200">
          <a:solidFill>
            <a:schemeClr val="tx1"/>
          </a:solidFill>
          <a:latin typeface="+mn-lt"/>
          <a:ea typeface="+mn-ea"/>
          <a:cs typeface="+mn-cs"/>
        </a:defRPr>
      </a:lvl8pPr>
      <a:lvl9pPr marL="2407881" algn="l" defTabSz="602019" rtl="0" eaLnBrk="1" latinLnBrk="0" hangingPunct="1">
        <a:defRPr sz="12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60270" tIns="30135" rIns="60270" bIns="30135" rtlCol="0" anchor="ctr">
            <a:normAutofit/>
          </a:bodyPr>
          <a:lstStyle/>
          <a:p>
            <a:r>
              <a:rPr lang="en-US"/>
              <a:t>Click to edit Master title style</a:t>
            </a:r>
          </a:p>
        </p:txBody>
      </p:sp>
      <p:sp>
        <p:nvSpPr>
          <p:cNvPr id="3" name="Text Placeholder 2"/>
          <p:cNvSpPr>
            <a:spLocks noGrp="1"/>
          </p:cNvSpPr>
          <p:nvPr>
            <p:ph type="body" idx="1"/>
          </p:nvPr>
        </p:nvSpPr>
        <p:spPr>
          <a:xfrm>
            <a:off x="304800" y="1066802"/>
            <a:ext cx="5486400" cy="3017309"/>
          </a:xfrm>
          <a:prstGeom prst="rect">
            <a:avLst/>
          </a:prstGeom>
        </p:spPr>
        <p:txBody>
          <a:bodyPr vert="horz" lIns="60270" tIns="30135" rIns="60270" bIns="30135"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74"/>
            <a:ext cx="1422400" cy="243417"/>
          </a:xfrm>
          <a:prstGeom prst="rect">
            <a:avLst/>
          </a:prstGeom>
        </p:spPr>
        <p:txBody>
          <a:bodyPr vert="horz" lIns="60270" tIns="30135" rIns="60270" bIns="30135" rtlCol="0" anchor="ctr"/>
          <a:lstStyle>
            <a:lvl1pPr algn="l">
              <a:defRPr sz="800">
                <a:solidFill>
                  <a:schemeClr val="tx1">
                    <a:tint val="75000"/>
                  </a:schemeClr>
                </a:solidFill>
              </a:defRPr>
            </a:lvl1pPr>
          </a:lstStyle>
          <a:p>
            <a:fld id="{1D8BD707-D9CF-40AE-B4C6-C98DA3205C09}" type="datetimeFigureOut">
              <a:rPr lang="en-US" smtClean="0"/>
              <a:pPr/>
              <a:t>10/17/2024</a:t>
            </a:fld>
            <a:endParaRPr lang="en-US"/>
          </a:p>
        </p:txBody>
      </p:sp>
      <p:sp>
        <p:nvSpPr>
          <p:cNvPr id="5" name="Footer Placeholder 4"/>
          <p:cNvSpPr>
            <a:spLocks noGrp="1"/>
          </p:cNvSpPr>
          <p:nvPr>
            <p:ph type="ftr" sz="quarter" idx="3"/>
          </p:nvPr>
        </p:nvSpPr>
        <p:spPr>
          <a:xfrm>
            <a:off x="2082800" y="4237574"/>
            <a:ext cx="1930400" cy="243417"/>
          </a:xfrm>
          <a:prstGeom prst="rect">
            <a:avLst/>
          </a:prstGeom>
        </p:spPr>
        <p:txBody>
          <a:bodyPr vert="horz" lIns="60270" tIns="30135" rIns="60270" bIns="30135"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74"/>
            <a:ext cx="1422400" cy="243417"/>
          </a:xfrm>
          <a:prstGeom prst="rect">
            <a:avLst/>
          </a:prstGeom>
        </p:spPr>
        <p:txBody>
          <a:bodyPr vert="horz" lIns="60270" tIns="30135" rIns="60270" bIns="30135"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ctr" defTabSz="602679" rtl="0" eaLnBrk="1" latinLnBrk="0" hangingPunct="1">
        <a:spcBef>
          <a:spcPct val="0"/>
        </a:spcBef>
        <a:buNone/>
        <a:defRPr sz="2900" kern="1200">
          <a:solidFill>
            <a:schemeClr val="tx1"/>
          </a:solidFill>
          <a:latin typeface="+mj-lt"/>
          <a:ea typeface="+mj-ea"/>
          <a:cs typeface="+mj-cs"/>
        </a:defRPr>
      </a:lvl1pPr>
    </p:titleStyle>
    <p:bodyStyle>
      <a:lvl1pPr marL="226057" indent="-226057" algn="l" defTabSz="602679" rtl="0" eaLnBrk="1" latinLnBrk="0" hangingPunct="1">
        <a:spcBef>
          <a:spcPct val="20000"/>
        </a:spcBef>
        <a:buFont typeface="Arial" pitchFamily="34" charset="0"/>
        <a:buChar char="•"/>
        <a:defRPr sz="2100" kern="1200">
          <a:solidFill>
            <a:schemeClr val="tx1"/>
          </a:solidFill>
          <a:latin typeface="+mn-lt"/>
          <a:ea typeface="+mn-ea"/>
          <a:cs typeface="+mn-cs"/>
        </a:defRPr>
      </a:lvl1pPr>
      <a:lvl2pPr marL="489659" indent="-188315" algn="l" defTabSz="602679" rtl="0" eaLnBrk="1" latinLnBrk="0" hangingPunct="1">
        <a:spcBef>
          <a:spcPct val="20000"/>
        </a:spcBef>
        <a:buFont typeface="Arial" pitchFamily="34" charset="0"/>
        <a:buChar char="–"/>
        <a:defRPr sz="1900" kern="1200">
          <a:solidFill>
            <a:schemeClr val="tx1"/>
          </a:solidFill>
          <a:latin typeface="+mn-lt"/>
          <a:ea typeface="+mn-ea"/>
          <a:cs typeface="+mn-cs"/>
        </a:defRPr>
      </a:lvl2pPr>
      <a:lvl3pPr marL="753282" indent="-150675" algn="l" defTabSz="602679"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54613" indent="-150675" algn="l" defTabSz="602679" rtl="0" eaLnBrk="1" latinLnBrk="0" hangingPunct="1">
        <a:spcBef>
          <a:spcPct val="20000"/>
        </a:spcBef>
        <a:buFont typeface="Arial" pitchFamily="34" charset="0"/>
        <a:buChar char="–"/>
        <a:defRPr sz="1300" kern="1200">
          <a:solidFill>
            <a:schemeClr val="tx1"/>
          </a:solidFill>
          <a:latin typeface="+mn-lt"/>
          <a:ea typeface="+mn-ea"/>
          <a:cs typeface="+mn-cs"/>
        </a:defRPr>
      </a:lvl4pPr>
      <a:lvl5pPr marL="1355936" indent="-150675" algn="l" defTabSz="602679" rtl="0" eaLnBrk="1" latinLnBrk="0" hangingPunct="1">
        <a:spcBef>
          <a:spcPct val="20000"/>
        </a:spcBef>
        <a:buFont typeface="Arial" pitchFamily="34" charset="0"/>
        <a:buChar char="»"/>
        <a:defRPr sz="1300" kern="1200">
          <a:solidFill>
            <a:schemeClr val="tx1"/>
          </a:solidFill>
          <a:latin typeface="+mn-lt"/>
          <a:ea typeface="+mn-ea"/>
          <a:cs typeface="+mn-cs"/>
        </a:defRPr>
      </a:lvl5pPr>
      <a:lvl6pPr marL="1657252" indent="-150675" algn="l" defTabSz="602679" rtl="0" eaLnBrk="1" latinLnBrk="0" hangingPunct="1">
        <a:spcBef>
          <a:spcPct val="20000"/>
        </a:spcBef>
        <a:buFont typeface="Arial" pitchFamily="34" charset="0"/>
        <a:buChar char="•"/>
        <a:defRPr sz="1300" kern="1200">
          <a:solidFill>
            <a:schemeClr val="tx1"/>
          </a:solidFill>
          <a:latin typeface="+mn-lt"/>
          <a:ea typeface="+mn-ea"/>
          <a:cs typeface="+mn-cs"/>
        </a:defRPr>
      </a:lvl6pPr>
      <a:lvl7pPr marL="1958561" indent="-150675" algn="l" defTabSz="602679" rtl="0" eaLnBrk="1" latinLnBrk="0" hangingPunct="1">
        <a:spcBef>
          <a:spcPct val="20000"/>
        </a:spcBef>
        <a:buFont typeface="Arial" pitchFamily="34" charset="0"/>
        <a:buChar char="•"/>
        <a:defRPr sz="1300" kern="1200">
          <a:solidFill>
            <a:schemeClr val="tx1"/>
          </a:solidFill>
          <a:latin typeface="+mn-lt"/>
          <a:ea typeface="+mn-ea"/>
          <a:cs typeface="+mn-cs"/>
        </a:defRPr>
      </a:lvl7pPr>
      <a:lvl8pPr marL="2259883" indent="-150675" algn="l" defTabSz="602679" rtl="0" eaLnBrk="1" latinLnBrk="0" hangingPunct="1">
        <a:spcBef>
          <a:spcPct val="20000"/>
        </a:spcBef>
        <a:buFont typeface="Arial" pitchFamily="34" charset="0"/>
        <a:buChar char="•"/>
        <a:defRPr sz="1300" kern="1200">
          <a:solidFill>
            <a:schemeClr val="tx1"/>
          </a:solidFill>
          <a:latin typeface="+mn-lt"/>
          <a:ea typeface="+mn-ea"/>
          <a:cs typeface="+mn-cs"/>
        </a:defRPr>
      </a:lvl8pPr>
      <a:lvl9pPr marL="2561199" indent="-150675" algn="l" defTabSz="602679" rtl="0" eaLnBrk="1" latinLnBrk="0" hangingPunct="1">
        <a:spcBef>
          <a:spcPct val="20000"/>
        </a:spcBef>
        <a:buFont typeface="Arial" pitchFamily="34" charset="0"/>
        <a:buChar char="•"/>
        <a:defRPr sz="1300" kern="1200">
          <a:solidFill>
            <a:schemeClr val="tx1"/>
          </a:solidFill>
          <a:latin typeface="+mn-lt"/>
          <a:ea typeface="+mn-ea"/>
          <a:cs typeface="+mn-cs"/>
        </a:defRPr>
      </a:lvl9pPr>
    </p:bodyStyle>
    <p:otherStyle>
      <a:defPPr>
        <a:defRPr lang="en-US"/>
      </a:defPPr>
      <a:lvl1pPr marL="0" algn="l" defTabSz="602679" rtl="0" eaLnBrk="1" latinLnBrk="0" hangingPunct="1">
        <a:defRPr sz="1200" kern="1200">
          <a:solidFill>
            <a:schemeClr val="tx1"/>
          </a:solidFill>
          <a:latin typeface="+mn-lt"/>
          <a:ea typeface="+mn-ea"/>
          <a:cs typeface="+mn-cs"/>
        </a:defRPr>
      </a:lvl1pPr>
      <a:lvl2pPr marL="301350" algn="l" defTabSz="602679" rtl="0" eaLnBrk="1" latinLnBrk="0" hangingPunct="1">
        <a:defRPr sz="1200" kern="1200">
          <a:solidFill>
            <a:schemeClr val="tx1"/>
          </a:solidFill>
          <a:latin typeface="+mn-lt"/>
          <a:ea typeface="+mn-ea"/>
          <a:cs typeface="+mn-cs"/>
        </a:defRPr>
      </a:lvl2pPr>
      <a:lvl3pPr marL="602679" algn="l" defTabSz="602679" rtl="0" eaLnBrk="1" latinLnBrk="0" hangingPunct="1">
        <a:defRPr sz="1200" kern="1200">
          <a:solidFill>
            <a:schemeClr val="tx1"/>
          </a:solidFill>
          <a:latin typeface="+mn-lt"/>
          <a:ea typeface="+mn-ea"/>
          <a:cs typeface="+mn-cs"/>
        </a:defRPr>
      </a:lvl3pPr>
      <a:lvl4pPr marL="903983" algn="l" defTabSz="602679" rtl="0" eaLnBrk="1" latinLnBrk="0" hangingPunct="1">
        <a:defRPr sz="1200" kern="1200">
          <a:solidFill>
            <a:schemeClr val="tx1"/>
          </a:solidFill>
          <a:latin typeface="+mn-lt"/>
          <a:ea typeface="+mn-ea"/>
          <a:cs typeface="+mn-cs"/>
        </a:defRPr>
      </a:lvl4pPr>
      <a:lvl5pPr marL="1205275" algn="l" defTabSz="602679" rtl="0" eaLnBrk="1" latinLnBrk="0" hangingPunct="1">
        <a:defRPr sz="1200" kern="1200">
          <a:solidFill>
            <a:schemeClr val="tx1"/>
          </a:solidFill>
          <a:latin typeface="+mn-lt"/>
          <a:ea typeface="+mn-ea"/>
          <a:cs typeface="+mn-cs"/>
        </a:defRPr>
      </a:lvl5pPr>
      <a:lvl6pPr marL="1506585" algn="l" defTabSz="602679" rtl="0" eaLnBrk="1" latinLnBrk="0" hangingPunct="1">
        <a:defRPr sz="1200" kern="1200">
          <a:solidFill>
            <a:schemeClr val="tx1"/>
          </a:solidFill>
          <a:latin typeface="+mn-lt"/>
          <a:ea typeface="+mn-ea"/>
          <a:cs typeface="+mn-cs"/>
        </a:defRPr>
      </a:lvl6pPr>
      <a:lvl7pPr marL="1807909" algn="l" defTabSz="602679" rtl="0" eaLnBrk="1" latinLnBrk="0" hangingPunct="1">
        <a:defRPr sz="1200" kern="1200">
          <a:solidFill>
            <a:schemeClr val="tx1"/>
          </a:solidFill>
          <a:latin typeface="+mn-lt"/>
          <a:ea typeface="+mn-ea"/>
          <a:cs typeface="+mn-cs"/>
        </a:defRPr>
      </a:lvl7pPr>
      <a:lvl8pPr marL="2109223" algn="l" defTabSz="602679" rtl="0" eaLnBrk="1" latinLnBrk="0" hangingPunct="1">
        <a:defRPr sz="1200" kern="1200">
          <a:solidFill>
            <a:schemeClr val="tx1"/>
          </a:solidFill>
          <a:latin typeface="+mn-lt"/>
          <a:ea typeface="+mn-ea"/>
          <a:cs typeface="+mn-cs"/>
        </a:defRPr>
      </a:lvl8pPr>
      <a:lvl9pPr marL="2410532" algn="l" defTabSz="602679" rtl="0" eaLnBrk="1" latinLnBrk="0" hangingPunct="1">
        <a:defRPr sz="12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60342" tIns="30171" rIns="60342" bIns="30171" rtlCol="0" anchor="ctr">
            <a:normAutofit/>
          </a:bodyPr>
          <a:lstStyle/>
          <a:p>
            <a:r>
              <a:rPr lang="en-US"/>
              <a:t>Click to edit Master title style</a:t>
            </a:r>
          </a:p>
        </p:txBody>
      </p:sp>
      <p:sp>
        <p:nvSpPr>
          <p:cNvPr id="3" name="Text Placeholder 2"/>
          <p:cNvSpPr>
            <a:spLocks noGrp="1"/>
          </p:cNvSpPr>
          <p:nvPr>
            <p:ph type="body" idx="1"/>
          </p:nvPr>
        </p:nvSpPr>
        <p:spPr>
          <a:xfrm>
            <a:off x="304800" y="1066802"/>
            <a:ext cx="5486400" cy="3017309"/>
          </a:xfrm>
          <a:prstGeom prst="rect">
            <a:avLst/>
          </a:prstGeom>
        </p:spPr>
        <p:txBody>
          <a:bodyPr vert="horz" lIns="60342" tIns="30171" rIns="60342" bIns="3017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74"/>
            <a:ext cx="1422400" cy="243417"/>
          </a:xfrm>
          <a:prstGeom prst="rect">
            <a:avLst/>
          </a:prstGeom>
        </p:spPr>
        <p:txBody>
          <a:bodyPr vert="horz" lIns="60342" tIns="30171" rIns="60342" bIns="30171" rtlCol="0" anchor="ctr"/>
          <a:lstStyle>
            <a:lvl1pPr algn="l">
              <a:defRPr sz="800">
                <a:solidFill>
                  <a:schemeClr val="tx1">
                    <a:tint val="75000"/>
                  </a:schemeClr>
                </a:solidFill>
              </a:defRPr>
            </a:lvl1pPr>
          </a:lstStyle>
          <a:p>
            <a:fld id="{1D8BD707-D9CF-40AE-B4C6-C98DA3205C09}" type="datetimeFigureOut">
              <a:rPr lang="en-US" smtClean="0"/>
              <a:pPr/>
              <a:t>10/17/2024</a:t>
            </a:fld>
            <a:endParaRPr lang="en-US"/>
          </a:p>
        </p:txBody>
      </p:sp>
      <p:sp>
        <p:nvSpPr>
          <p:cNvPr id="5" name="Footer Placeholder 4"/>
          <p:cNvSpPr>
            <a:spLocks noGrp="1"/>
          </p:cNvSpPr>
          <p:nvPr>
            <p:ph type="ftr" sz="quarter" idx="3"/>
          </p:nvPr>
        </p:nvSpPr>
        <p:spPr>
          <a:xfrm>
            <a:off x="2082800" y="4237574"/>
            <a:ext cx="1930400" cy="243417"/>
          </a:xfrm>
          <a:prstGeom prst="rect">
            <a:avLst/>
          </a:prstGeom>
        </p:spPr>
        <p:txBody>
          <a:bodyPr vert="horz" lIns="60342" tIns="30171" rIns="60342" bIns="30171"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74"/>
            <a:ext cx="1422400" cy="243417"/>
          </a:xfrm>
          <a:prstGeom prst="rect">
            <a:avLst/>
          </a:prstGeom>
        </p:spPr>
        <p:txBody>
          <a:bodyPr vert="horz" lIns="60342" tIns="30171" rIns="60342" bIns="30171"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ctr" defTabSz="603399" rtl="0" eaLnBrk="1" latinLnBrk="0" hangingPunct="1">
        <a:spcBef>
          <a:spcPct val="0"/>
        </a:spcBef>
        <a:buNone/>
        <a:defRPr sz="2900" kern="1200">
          <a:solidFill>
            <a:schemeClr val="tx1"/>
          </a:solidFill>
          <a:latin typeface="+mj-lt"/>
          <a:ea typeface="+mj-ea"/>
          <a:cs typeface="+mj-cs"/>
        </a:defRPr>
      </a:lvl1pPr>
    </p:titleStyle>
    <p:bodyStyle>
      <a:lvl1pPr marL="226321" indent="-226321" algn="l" defTabSz="603399" rtl="0" eaLnBrk="1" latinLnBrk="0" hangingPunct="1">
        <a:spcBef>
          <a:spcPct val="20000"/>
        </a:spcBef>
        <a:buFont typeface="Arial" pitchFamily="34" charset="0"/>
        <a:buChar char="•"/>
        <a:defRPr sz="2100" kern="1200">
          <a:solidFill>
            <a:schemeClr val="tx1"/>
          </a:solidFill>
          <a:latin typeface="+mn-lt"/>
          <a:ea typeface="+mn-ea"/>
          <a:cs typeface="+mn-cs"/>
        </a:defRPr>
      </a:lvl1pPr>
      <a:lvl2pPr marL="490247" indent="-188543" algn="l" defTabSz="603399" rtl="0" eaLnBrk="1" latinLnBrk="0" hangingPunct="1">
        <a:spcBef>
          <a:spcPct val="20000"/>
        </a:spcBef>
        <a:buFont typeface="Arial" pitchFamily="34" charset="0"/>
        <a:buChar char="–"/>
        <a:defRPr sz="1900" kern="1200">
          <a:solidFill>
            <a:schemeClr val="tx1"/>
          </a:solidFill>
          <a:latin typeface="+mn-lt"/>
          <a:ea typeface="+mn-ea"/>
          <a:cs typeface="+mn-cs"/>
        </a:defRPr>
      </a:lvl2pPr>
      <a:lvl3pPr marL="754182" indent="-150855" algn="l" defTabSz="603399"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55882" indent="-150855" algn="l" defTabSz="603399" rtl="0" eaLnBrk="1" latinLnBrk="0" hangingPunct="1">
        <a:spcBef>
          <a:spcPct val="20000"/>
        </a:spcBef>
        <a:buFont typeface="Arial" pitchFamily="34" charset="0"/>
        <a:buChar char="–"/>
        <a:defRPr sz="1300" kern="1200">
          <a:solidFill>
            <a:schemeClr val="tx1"/>
          </a:solidFill>
          <a:latin typeface="+mn-lt"/>
          <a:ea typeface="+mn-ea"/>
          <a:cs typeface="+mn-cs"/>
        </a:defRPr>
      </a:lvl4pPr>
      <a:lvl5pPr marL="1357568" indent="-150855" algn="l" defTabSz="603399" rtl="0" eaLnBrk="1" latinLnBrk="0" hangingPunct="1">
        <a:spcBef>
          <a:spcPct val="20000"/>
        </a:spcBef>
        <a:buFont typeface="Arial" pitchFamily="34" charset="0"/>
        <a:buChar char="»"/>
        <a:defRPr sz="1300" kern="1200">
          <a:solidFill>
            <a:schemeClr val="tx1"/>
          </a:solidFill>
          <a:latin typeface="+mn-lt"/>
          <a:ea typeface="+mn-ea"/>
          <a:cs typeface="+mn-cs"/>
        </a:defRPr>
      </a:lvl5pPr>
      <a:lvl6pPr marL="1659243" indent="-150855" algn="l" defTabSz="603399" rtl="0" eaLnBrk="1" latinLnBrk="0" hangingPunct="1">
        <a:spcBef>
          <a:spcPct val="20000"/>
        </a:spcBef>
        <a:buFont typeface="Arial" pitchFamily="34" charset="0"/>
        <a:buChar char="•"/>
        <a:defRPr sz="1300" kern="1200">
          <a:solidFill>
            <a:schemeClr val="tx1"/>
          </a:solidFill>
          <a:latin typeface="+mn-lt"/>
          <a:ea typeface="+mn-ea"/>
          <a:cs typeface="+mn-cs"/>
        </a:defRPr>
      </a:lvl6pPr>
      <a:lvl7pPr marL="1960913" indent="-150855" algn="l" defTabSz="603399" rtl="0" eaLnBrk="1" latinLnBrk="0" hangingPunct="1">
        <a:spcBef>
          <a:spcPct val="20000"/>
        </a:spcBef>
        <a:buFont typeface="Arial" pitchFamily="34" charset="0"/>
        <a:buChar char="•"/>
        <a:defRPr sz="1300" kern="1200">
          <a:solidFill>
            <a:schemeClr val="tx1"/>
          </a:solidFill>
          <a:latin typeface="+mn-lt"/>
          <a:ea typeface="+mn-ea"/>
          <a:cs typeface="+mn-cs"/>
        </a:defRPr>
      </a:lvl7pPr>
      <a:lvl8pPr marL="2262595" indent="-150855" algn="l" defTabSz="603399" rtl="0" eaLnBrk="1" latinLnBrk="0" hangingPunct="1">
        <a:spcBef>
          <a:spcPct val="20000"/>
        </a:spcBef>
        <a:buFont typeface="Arial" pitchFamily="34" charset="0"/>
        <a:buChar char="•"/>
        <a:defRPr sz="1300" kern="1200">
          <a:solidFill>
            <a:schemeClr val="tx1"/>
          </a:solidFill>
          <a:latin typeface="+mn-lt"/>
          <a:ea typeface="+mn-ea"/>
          <a:cs typeface="+mn-cs"/>
        </a:defRPr>
      </a:lvl8pPr>
      <a:lvl9pPr marL="2564271" indent="-150855" algn="l" defTabSz="603399" rtl="0" eaLnBrk="1" latinLnBrk="0" hangingPunct="1">
        <a:spcBef>
          <a:spcPct val="20000"/>
        </a:spcBef>
        <a:buFont typeface="Arial" pitchFamily="34" charset="0"/>
        <a:buChar char="•"/>
        <a:defRPr sz="1300" kern="1200">
          <a:solidFill>
            <a:schemeClr val="tx1"/>
          </a:solidFill>
          <a:latin typeface="+mn-lt"/>
          <a:ea typeface="+mn-ea"/>
          <a:cs typeface="+mn-cs"/>
        </a:defRPr>
      </a:lvl9pPr>
    </p:bodyStyle>
    <p:otherStyle>
      <a:defPPr>
        <a:defRPr lang="en-US"/>
      </a:defPPr>
      <a:lvl1pPr marL="0" algn="l" defTabSz="603399" rtl="0" eaLnBrk="1" latinLnBrk="0" hangingPunct="1">
        <a:defRPr sz="1200" kern="1200">
          <a:solidFill>
            <a:schemeClr val="tx1"/>
          </a:solidFill>
          <a:latin typeface="+mn-lt"/>
          <a:ea typeface="+mn-ea"/>
          <a:cs typeface="+mn-cs"/>
        </a:defRPr>
      </a:lvl1pPr>
      <a:lvl2pPr marL="301710" algn="l" defTabSz="603399" rtl="0" eaLnBrk="1" latinLnBrk="0" hangingPunct="1">
        <a:defRPr sz="1200" kern="1200">
          <a:solidFill>
            <a:schemeClr val="tx1"/>
          </a:solidFill>
          <a:latin typeface="+mn-lt"/>
          <a:ea typeface="+mn-ea"/>
          <a:cs typeface="+mn-cs"/>
        </a:defRPr>
      </a:lvl2pPr>
      <a:lvl3pPr marL="603399" algn="l" defTabSz="603399" rtl="0" eaLnBrk="1" latinLnBrk="0" hangingPunct="1">
        <a:defRPr sz="1200" kern="1200">
          <a:solidFill>
            <a:schemeClr val="tx1"/>
          </a:solidFill>
          <a:latin typeface="+mn-lt"/>
          <a:ea typeface="+mn-ea"/>
          <a:cs typeface="+mn-cs"/>
        </a:defRPr>
      </a:lvl3pPr>
      <a:lvl4pPr marL="905063" algn="l" defTabSz="603399" rtl="0" eaLnBrk="1" latinLnBrk="0" hangingPunct="1">
        <a:defRPr sz="1200" kern="1200">
          <a:solidFill>
            <a:schemeClr val="tx1"/>
          </a:solidFill>
          <a:latin typeface="+mn-lt"/>
          <a:ea typeface="+mn-ea"/>
          <a:cs typeface="+mn-cs"/>
        </a:defRPr>
      </a:lvl4pPr>
      <a:lvl5pPr marL="1206715" algn="l" defTabSz="603399" rtl="0" eaLnBrk="1" latinLnBrk="0" hangingPunct="1">
        <a:defRPr sz="1200" kern="1200">
          <a:solidFill>
            <a:schemeClr val="tx1"/>
          </a:solidFill>
          <a:latin typeface="+mn-lt"/>
          <a:ea typeface="+mn-ea"/>
          <a:cs typeface="+mn-cs"/>
        </a:defRPr>
      </a:lvl5pPr>
      <a:lvl6pPr marL="1508387" algn="l" defTabSz="603399" rtl="0" eaLnBrk="1" latinLnBrk="0" hangingPunct="1">
        <a:defRPr sz="1200" kern="1200">
          <a:solidFill>
            <a:schemeClr val="tx1"/>
          </a:solidFill>
          <a:latin typeface="+mn-lt"/>
          <a:ea typeface="+mn-ea"/>
          <a:cs typeface="+mn-cs"/>
        </a:defRPr>
      </a:lvl6pPr>
      <a:lvl7pPr marL="1810079" algn="l" defTabSz="603399" rtl="0" eaLnBrk="1" latinLnBrk="0" hangingPunct="1">
        <a:defRPr sz="1200" kern="1200">
          <a:solidFill>
            <a:schemeClr val="tx1"/>
          </a:solidFill>
          <a:latin typeface="+mn-lt"/>
          <a:ea typeface="+mn-ea"/>
          <a:cs typeface="+mn-cs"/>
        </a:defRPr>
      </a:lvl7pPr>
      <a:lvl8pPr marL="2111755" algn="l" defTabSz="603399" rtl="0" eaLnBrk="1" latinLnBrk="0" hangingPunct="1">
        <a:defRPr sz="1200" kern="1200">
          <a:solidFill>
            <a:schemeClr val="tx1"/>
          </a:solidFill>
          <a:latin typeface="+mn-lt"/>
          <a:ea typeface="+mn-ea"/>
          <a:cs typeface="+mn-cs"/>
        </a:defRPr>
      </a:lvl8pPr>
      <a:lvl9pPr marL="2413424" algn="l" defTabSz="603399" rtl="0" eaLnBrk="1" latinLnBrk="0" hangingPunct="1">
        <a:defRPr sz="12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60420" tIns="30210" rIns="60420" bIns="30210" rtlCol="0" anchor="ctr">
            <a:normAutofit/>
          </a:bodyPr>
          <a:lstStyle/>
          <a:p>
            <a:r>
              <a:rPr lang="en-US"/>
              <a:t>Click to edit Master title style</a:t>
            </a:r>
          </a:p>
        </p:txBody>
      </p:sp>
      <p:sp>
        <p:nvSpPr>
          <p:cNvPr id="3" name="Text Placeholder 2"/>
          <p:cNvSpPr>
            <a:spLocks noGrp="1"/>
          </p:cNvSpPr>
          <p:nvPr>
            <p:ph type="body" idx="1"/>
          </p:nvPr>
        </p:nvSpPr>
        <p:spPr>
          <a:xfrm>
            <a:off x="304800" y="1066802"/>
            <a:ext cx="5486400" cy="3017309"/>
          </a:xfrm>
          <a:prstGeom prst="rect">
            <a:avLst/>
          </a:prstGeom>
        </p:spPr>
        <p:txBody>
          <a:bodyPr vert="horz" lIns="60420" tIns="30210" rIns="60420" bIns="3021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74"/>
            <a:ext cx="1422400" cy="243417"/>
          </a:xfrm>
          <a:prstGeom prst="rect">
            <a:avLst/>
          </a:prstGeom>
        </p:spPr>
        <p:txBody>
          <a:bodyPr vert="horz" lIns="60420" tIns="30210" rIns="60420" bIns="30210" rtlCol="0" anchor="ctr"/>
          <a:lstStyle>
            <a:lvl1pPr algn="l">
              <a:defRPr sz="800">
                <a:solidFill>
                  <a:schemeClr val="tx1">
                    <a:tint val="75000"/>
                  </a:schemeClr>
                </a:solidFill>
              </a:defRPr>
            </a:lvl1pPr>
          </a:lstStyle>
          <a:p>
            <a:fld id="{1D8BD707-D9CF-40AE-B4C6-C98DA3205C09}" type="datetimeFigureOut">
              <a:rPr lang="en-US" smtClean="0"/>
              <a:pPr/>
              <a:t>10/17/2024</a:t>
            </a:fld>
            <a:endParaRPr lang="en-US"/>
          </a:p>
        </p:txBody>
      </p:sp>
      <p:sp>
        <p:nvSpPr>
          <p:cNvPr id="5" name="Footer Placeholder 4"/>
          <p:cNvSpPr>
            <a:spLocks noGrp="1"/>
          </p:cNvSpPr>
          <p:nvPr>
            <p:ph type="ftr" sz="quarter" idx="3"/>
          </p:nvPr>
        </p:nvSpPr>
        <p:spPr>
          <a:xfrm>
            <a:off x="2082800" y="4237574"/>
            <a:ext cx="1930400" cy="243417"/>
          </a:xfrm>
          <a:prstGeom prst="rect">
            <a:avLst/>
          </a:prstGeom>
        </p:spPr>
        <p:txBody>
          <a:bodyPr vert="horz" lIns="60420" tIns="30210" rIns="60420" bIns="3021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74"/>
            <a:ext cx="1422400" cy="243417"/>
          </a:xfrm>
          <a:prstGeom prst="rect">
            <a:avLst/>
          </a:prstGeom>
        </p:spPr>
        <p:txBody>
          <a:bodyPr vert="horz" lIns="60420" tIns="30210" rIns="60420" bIns="3021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ctr" defTabSz="604179" rtl="0" eaLnBrk="1" latinLnBrk="0" hangingPunct="1">
        <a:spcBef>
          <a:spcPct val="0"/>
        </a:spcBef>
        <a:buNone/>
        <a:defRPr sz="2900" kern="1200">
          <a:solidFill>
            <a:schemeClr val="tx1"/>
          </a:solidFill>
          <a:latin typeface="+mj-lt"/>
          <a:ea typeface="+mj-ea"/>
          <a:cs typeface="+mj-cs"/>
        </a:defRPr>
      </a:lvl1pPr>
    </p:titleStyle>
    <p:bodyStyle>
      <a:lvl1pPr marL="226607" indent="-226607" algn="l" defTabSz="604179" rtl="0" eaLnBrk="1" latinLnBrk="0" hangingPunct="1">
        <a:spcBef>
          <a:spcPct val="20000"/>
        </a:spcBef>
        <a:buFont typeface="Arial" pitchFamily="34" charset="0"/>
        <a:buChar char="•"/>
        <a:defRPr sz="2100" kern="1200">
          <a:solidFill>
            <a:schemeClr val="tx1"/>
          </a:solidFill>
          <a:latin typeface="+mn-lt"/>
          <a:ea typeface="+mn-ea"/>
          <a:cs typeface="+mn-cs"/>
        </a:defRPr>
      </a:lvl1pPr>
      <a:lvl2pPr marL="490884" indent="-188790" algn="l" defTabSz="604179" rtl="0" eaLnBrk="1" latinLnBrk="0" hangingPunct="1">
        <a:spcBef>
          <a:spcPct val="20000"/>
        </a:spcBef>
        <a:buFont typeface="Arial" pitchFamily="34" charset="0"/>
        <a:buChar char="–"/>
        <a:defRPr sz="1900" kern="1200">
          <a:solidFill>
            <a:schemeClr val="tx1"/>
          </a:solidFill>
          <a:latin typeface="+mn-lt"/>
          <a:ea typeface="+mn-ea"/>
          <a:cs typeface="+mn-cs"/>
        </a:defRPr>
      </a:lvl2pPr>
      <a:lvl3pPr marL="755160" indent="-151050" algn="l" defTabSz="604179"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57260" indent="-151050" algn="l" defTabSz="604179" rtl="0" eaLnBrk="1" latinLnBrk="0" hangingPunct="1">
        <a:spcBef>
          <a:spcPct val="20000"/>
        </a:spcBef>
        <a:buFont typeface="Arial" pitchFamily="34" charset="0"/>
        <a:buChar char="–"/>
        <a:defRPr sz="1300" kern="1200">
          <a:solidFill>
            <a:schemeClr val="tx1"/>
          </a:solidFill>
          <a:latin typeface="+mn-lt"/>
          <a:ea typeface="+mn-ea"/>
          <a:cs typeface="+mn-cs"/>
        </a:defRPr>
      </a:lvl4pPr>
      <a:lvl5pPr marL="1359335" indent="-151050" algn="l" defTabSz="604179" rtl="0" eaLnBrk="1" latinLnBrk="0" hangingPunct="1">
        <a:spcBef>
          <a:spcPct val="20000"/>
        </a:spcBef>
        <a:buFont typeface="Arial" pitchFamily="34" charset="0"/>
        <a:buChar char="»"/>
        <a:defRPr sz="1300" kern="1200">
          <a:solidFill>
            <a:schemeClr val="tx1"/>
          </a:solidFill>
          <a:latin typeface="+mn-lt"/>
          <a:ea typeface="+mn-ea"/>
          <a:cs typeface="+mn-cs"/>
        </a:defRPr>
      </a:lvl5pPr>
      <a:lvl6pPr marL="1661401" indent="-151050" algn="l" defTabSz="604179" rtl="0" eaLnBrk="1" latinLnBrk="0" hangingPunct="1">
        <a:spcBef>
          <a:spcPct val="20000"/>
        </a:spcBef>
        <a:buFont typeface="Arial" pitchFamily="34" charset="0"/>
        <a:buChar char="•"/>
        <a:defRPr sz="1300" kern="1200">
          <a:solidFill>
            <a:schemeClr val="tx1"/>
          </a:solidFill>
          <a:latin typeface="+mn-lt"/>
          <a:ea typeface="+mn-ea"/>
          <a:cs typeface="+mn-cs"/>
        </a:defRPr>
      </a:lvl6pPr>
      <a:lvl7pPr marL="1963461" indent="-151050" algn="l" defTabSz="604179" rtl="0" eaLnBrk="1" latinLnBrk="0" hangingPunct="1">
        <a:spcBef>
          <a:spcPct val="20000"/>
        </a:spcBef>
        <a:buFont typeface="Arial" pitchFamily="34" charset="0"/>
        <a:buChar char="•"/>
        <a:defRPr sz="1300" kern="1200">
          <a:solidFill>
            <a:schemeClr val="tx1"/>
          </a:solidFill>
          <a:latin typeface="+mn-lt"/>
          <a:ea typeface="+mn-ea"/>
          <a:cs typeface="+mn-cs"/>
        </a:defRPr>
      </a:lvl7pPr>
      <a:lvl8pPr marL="2265533" indent="-151050" algn="l" defTabSz="604179" rtl="0" eaLnBrk="1" latinLnBrk="0" hangingPunct="1">
        <a:spcBef>
          <a:spcPct val="20000"/>
        </a:spcBef>
        <a:buFont typeface="Arial" pitchFamily="34" charset="0"/>
        <a:buChar char="•"/>
        <a:defRPr sz="1300" kern="1200">
          <a:solidFill>
            <a:schemeClr val="tx1"/>
          </a:solidFill>
          <a:latin typeface="+mn-lt"/>
          <a:ea typeface="+mn-ea"/>
          <a:cs typeface="+mn-cs"/>
        </a:defRPr>
      </a:lvl8pPr>
      <a:lvl9pPr marL="2567599" indent="-151050" algn="l" defTabSz="604179" rtl="0" eaLnBrk="1" latinLnBrk="0" hangingPunct="1">
        <a:spcBef>
          <a:spcPct val="20000"/>
        </a:spcBef>
        <a:buFont typeface="Arial" pitchFamily="34" charset="0"/>
        <a:buChar char="•"/>
        <a:defRPr sz="1300" kern="1200">
          <a:solidFill>
            <a:schemeClr val="tx1"/>
          </a:solidFill>
          <a:latin typeface="+mn-lt"/>
          <a:ea typeface="+mn-ea"/>
          <a:cs typeface="+mn-cs"/>
        </a:defRPr>
      </a:lvl9pPr>
    </p:bodyStyle>
    <p:otherStyle>
      <a:defPPr>
        <a:defRPr lang="en-US"/>
      </a:defPPr>
      <a:lvl1pPr marL="0" algn="l" defTabSz="604179" rtl="0" eaLnBrk="1" latinLnBrk="0" hangingPunct="1">
        <a:defRPr sz="1200" kern="1200">
          <a:solidFill>
            <a:schemeClr val="tx1"/>
          </a:solidFill>
          <a:latin typeface="+mn-lt"/>
          <a:ea typeface="+mn-ea"/>
          <a:cs typeface="+mn-cs"/>
        </a:defRPr>
      </a:lvl1pPr>
      <a:lvl2pPr marL="302100" algn="l" defTabSz="604179" rtl="0" eaLnBrk="1" latinLnBrk="0" hangingPunct="1">
        <a:defRPr sz="1200" kern="1200">
          <a:solidFill>
            <a:schemeClr val="tx1"/>
          </a:solidFill>
          <a:latin typeface="+mn-lt"/>
          <a:ea typeface="+mn-ea"/>
          <a:cs typeface="+mn-cs"/>
        </a:defRPr>
      </a:lvl2pPr>
      <a:lvl3pPr marL="604179" algn="l" defTabSz="604179" rtl="0" eaLnBrk="1" latinLnBrk="0" hangingPunct="1">
        <a:defRPr sz="1200" kern="1200">
          <a:solidFill>
            <a:schemeClr val="tx1"/>
          </a:solidFill>
          <a:latin typeface="+mn-lt"/>
          <a:ea typeface="+mn-ea"/>
          <a:cs typeface="+mn-cs"/>
        </a:defRPr>
      </a:lvl3pPr>
      <a:lvl4pPr marL="906233" algn="l" defTabSz="604179" rtl="0" eaLnBrk="1" latinLnBrk="0" hangingPunct="1">
        <a:defRPr sz="1200" kern="1200">
          <a:solidFill>
            <a:schemeClr val="tx1"/>
          </a:solidFill>
          <a:latin typeface="+mn-lt"/>
          <a:ea typeface="+mn-ea"/>
          <a:cs typeface="+mn-cs"/>
        </a:defRPr>
      </a:lvl4pPr>
      <a:lvl5pPr marL="1208275" algn="l" defTabSz="604179" rtl="0" eaLnBrk="1" latinLnBrk="0" hangingPunct="1">
        <a:defRPr sz="1200" kern="1200">
          <a:solidFill>
            <a:schemeClr val="tx1"/>
          </a:solidFill>
          <a:latin typeface="+mn-lt"/>
          <a:ea typeface="+mn-ea"/>
          <a:cs typeface="+mn-cs"/>
        </a:defRPr>
      </a:lvl5pPr>
      <a:lvl6pPr marL="1510350" algn="l" defTabSz="604179" rtl="0" eaLnBrk="1" latinLnBrk="0" hangingPunct="1">
        <a:defRPr sz="1200" kern="1200">
          <a:solidFill>
            <a:schemeClr val="tx1"/>
          </a:solidFill>
          <a:latin typeface="+mn-lt"/>
          <a:ea typeface="+mn-ea"/>
          <a:cs typeface="+mn-cs"/>
        </a:defRPr>
      </a:lvl6pPr>
      <a:lvl7pPr marL="1812432" algn="l" defTabSz="604179" rtl="0" eaLnBrk="1" latinLnBrk="0" hangingPunct="1">
        <a:defRPr sz="1200" kern="1200">
          <a:solidFill>
            <a:schemeClr val="tx1"/>
          </a:solidFill>
          <a:latin typeface="+mn-lt"/>
          <a:ea typeface="+mn-ea"/>
          <a:cs typeface="+mn-cs"/>
        </a:defRPr>
      </a:lvl7pPr>
      <a:lvl8pPr marL="2114498" algn="l" defTabSz="604179" rtl="0" eaLnBrk="1" latinLnBrk="0" hangingPunct="1">
        <a:defRPr sz="1200" kern="1200">
          <a:solidFill>
            <a:schemeClr val="tx1"/>
          </a:solidFill>
          <a:latin typeface="+mn-lt"/>
          <a:ea typeface="+mn-ea"/>
          <a:cs typeface="+mn-cs"/>
        </a:defRPr>
      </a:lvl8pPr>
      <a:lvl9pPr marL="2416564" algn="l" defTabSz="604179" rtl="0" eaLnBrk="1" latinLnBrk="0" hangingPunct="1">
        <a:defRPr sz="12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60504" tIns="30252" rIns="60504" bIns="30252" rtlCol="0" anchor="ctr">
            <a:normAutofit/>
          </a:bodyPr>
          <a:lstStyle/>
          <a:p>
            <a:r>
              <a:rPr lang="en-US"/>
              <a:t>Click to edit Master title style</a:t>
            </a:r>
          </a:p>
        </p:txBody>
      </p:sp>
      <p:sp>
        <p:nvSpPr>
          <p:cNvPr id="3" name="Text Placeholder 2"/>
          <p:cNvSpPr>
            <a:spLocks noGrp="1"/>
          </p:cNvSpPr>
          <p:nvPr>
            <p:ph type="body" idx="1"/>
          </p:nvPr>
        </p:nvSpPr>
        <p:spPr>
          <a:xfrm>
            <a:off x="304800" y="1066802"/>
            <a:ext cx="5486400" cy="3017309"/>
          </a:xfrm>
          <a:prstGeom prst="rect">
            <a:avLst/>
          </a:prstGeom>
        </p:spPr>
        <p:txBody>
          <a:bodyPr vert="horz" lIns="60504" tIns="30252" rIns="60504" bIns="3025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74"/>
            <a:ext cx="1422400" cy="243417"/>
          </a:xfrm>
          <a:prstGeom prst="rect">
            <a:avLst/>
          </a:prstGeom>
        </p:spPr>
        <p:txBody>
          <a:bodyPr vert="horz" lIns="60504" tIns="30252" rIns="60504" bIns="30252" rtlCol="0" anchor="ctr"/>
          <a:lstStyle>
            <a:lvl1pPr algn="l">
              <a:defRPr sz="800">
                <a:solidFill>
                  <a:schemeClr val="tx1">
                    <a:tint val="75000"/>
                  </a:schemeClr>
                </a:solidFill>
              </a:defRPr>
            </a:lvl1pPr>
          </a:lstStyle>
          <a:p>
            <a:fld id="{1D8BD707-D9CF-40AE-B4C6-C98DA3205C09}" type="datetimeFigureOut">
              <a:rPr lang="en-US" smtClean="0"/>
              <a:pPr/>
              <a:t>10/17/2024</a:t>
            </a:fld>
            <a:endParaRPr lang="en-US"/>
          </a:p>
        </p:txBody>
      </p:sp>
      <p:sp>
        <p:nvSpPr>
          <p:cNvPr id="5" name="Footer Placeholder 4"/>
          <p:cNvSpPr>
            <a:spLocks noGrp="1"/>
          </p:cNvSpPr>
          <p:nvPr>
            <p:ph type="ftr" sz="quarter" idx="3"/>
          </p:nvPr>
        </p:nvSpPr>
        <p:spPr>
          <a:xfrm>
            <a:off x="2082800" y="4237574"/>
            <a:ext cx="1930400" cy="243417"/>
          </a:xfrm>
          <a:prstGeom prst="rect">
            <a:avLst/>
          </a:prstGeom>
        </p:spPr>
        <p:txBody>
          <a:bodyPr vert="horz" lIns="60504" tIns="30252" rIns="60504" bIns="30252"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74"/>
            <a:ext cx="1422400" cy="243417"/>
          </a:xfrm>
          <a:prstGeom prst="rect">
            <a:avLst/>
          </a:prstGeom>
        </p:spPr>
        <p:txBody>
          <a:bodyPr vert="horz" lIns="60504" tIns="30252" rIns="60504" bIns="30252"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ctr" defTabSz="605019" rtl="0" eaLnBrk="1" latinLnBrk="0" hangingPunct="1">
        <a:spcBef>
          <a:spcPct val="0"/>
        </a:spcBef>
        <a:buNone/>
        <a:defRPr sz="2900" kern="1200">
          <a:solidFill>
            <a:schemeClr val="tx1"/>
          </a:solidFill>
          <a:latin typeface="+mj-lt"/>
          <a:ea typeface="+mj-ea"/>
          <a:cs typeface="+mj-cs"/>
        </a:defRPr>
      </a:lvl1pPr>
    </p:titleStyle>
    <p:bodyStyle>
      <a:lvl1pPr marL="226915" indent="-226915" algn="l" defTabSz="605019" rtl="0" eaLnBrk="1" latinLnBrk="0" hangingPunct="1">
        <a:spcBef>
          <a:spcPct val="20000"/>
        </a:spcBef>
        <a:buFont typeface="Arial" pitchFamily="34" charset="0"/>
        <a:buChar char="•"/>
        <a:defRPr sz="2100" kern="1200">
          <a:solidFill>
            <a:schemeClr val="tx1"/>
          </a:solidFill>
          <a:latin typeface="+mn-lt"/>
          <a:ea typeface="+mn-ea"/>
          <a:cs typeface="+mn-cs"/>
        </a:defRPr>
      </a:lvl1pPr>
      <a:lvl2pPr marL="491570" indent="-189056" algn="l" defTabSz="605019" rtl="0" eaLnBrk="1" latinLnBrk="0" hangingPunct="1">
        <a:spcBef>
          <a:spcPct val="20000"/>
        </a:spcBef>
        <a:buFont typeface="Arial" pitchFamily="34" charset="0"/>
        <a:buChar char="–"/>
        <a:defRPr sz="1900" kern="1200">
          <a:solidFill>
            <a:schemeClr val="tx1"/>
          </a:solidFill>
          <a:latin typeface="+mn-lt"/>
          <a:ea typeface="+mn-ea"/>
          <a:cs typeface="+mn-cs"/>
        </a:defRPr>
      </a:lvl2pPr>
      <a:lvl3pPr marL="756224" indent="-151260" algn="l" defTabSz="605019"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58743" indent="-151260" algn="l" defTabSz="605019" rtl="0" eaLnBrk="1" latinLnBrk="0" hangingPunct="1">
        <a:spcBef>
          <a:spcPct val="20000"/>
        </a:spcBef>
        <a:buFont typeface="Arial" pitchFamily="34" charset="0"/>
        <a:buChar char="–"/>
        <a:defRPr sz="1300" kern="1200">
          <a:solidFill>
            <a:schemeClr val="tx1"/>
          </a:solidFill>
          <a:latin typeface="+mn-lt"/>
          <a:ea typeface="+mn-ea"/>
          <a:cs typeface="+mn-cs"/>
        </a:defRPr>
      </a:lvl4pPr>
      <a:lvl5pPr marL="1361239" indent="-151260" algn="l" defTabSz="605019" rtl="0" eaLnBrk="1" latinLnBrk="0" hangingPunct="1">
        <a:spcBef>
          <a:spcPct val="20000"/>
        </a:spcBef>
        <a:buFont typeface="Arial" pitchFamily="34" charset="0"/>
        <a:buChar char="»"/>
        <a:defRPr sz="1300" kern="1200">
          <a:solidFill>
            <a:schemeClr val="tx1"/>
          </a:solidFill>
          <a:latin typeface="+mn-lt"/>
          <a:ea typeface="+mn-ea"/>
          <a:cs typeface="+mn-cs"/>
        </a:defRPr>
      </a:lvl5pPr>
      <a:lvl6pPr marL="1663725" indent="-151260" algn="l" defTabSz="605019" rtl="0" eaLnBrk="1" latinLnBrk="0" hangingPunct="1">
        <a:spcBef>
          <a:spcPct val="20000"/>
        </a:spcBef>
        <a:buFont typeface="Arial" pitchFamily="34" charset="0"/>
        <a:buChar char="•"/>
        <a:defRPr sz="1300" kern="1200">
          <a:solidFill>
            <a:schemeClr val="tx1"/>
          </a:solidFill>
          <a:latin typeface="+mn-lt"/>
          <a:ea typeface="+mn-ea"/>
          <a:cs typeface="+mn-cs"/>
        </a:defRPr>
      </a:lvl6pPr>
      <a:lvl7pPr marL="1966205" indent="-151260" algn="l" defTabSz="605019" rtl="0" eaLnBrk="1" latinLnBrk="0" hangingPunct="1">
        <a:spcBef>
          <a:spcPct val="20000"/>
        </a:spcBef>
        <a:buFont typeface="Arial" pitchFamily="34" charset="0"/>
        <a:buChar char="•"/>
        <a:defRPr sz="1300" kern="1200">
          <a:solidFill>
            <a:schemeClr val="tx1"/>
          </a:solidFill>
          <a:latin typeface="+mn-lt"/>
          <a:ea typeface="+mn-ea"/>
          <a:cs typeface="+mn-cs"/>
        </a:defRPr>
      </a:lvl7pPr>
      <a:lvl8pPr marL="2268699" indent="-151260" algn="l" defTabSz="605019" rtl="0" eaLnBrk="1" latinLnBrk="0" hangingPunct="1">
        <a:spcBef>
          <a:spcPct val="20000"/>
        </a:spcBef>
        <a:buFont typeface="Arial" pitchFamily="34" charset="0"/>
        <a:buChar char="•"/>
        <a:defRPr sz="1300" kern="1200">
          <a:solidFill>
            <a:schemeClr val="tx1"/>
          </a:solidFill>
          <a:latin typeface="+mn-lt"/>
          <a:ea typeface="+mn-ea"/>
          <a:cs typeface="+mn-cs"/>
        </a:defRPr>
      </a:lvl8pPr>
      <a:lvl9pPr marL="2571196" indent="-151260" algn="l" defTabSz="605019" rtl="0" eaLnBrk="1" latinLnBrk="0" hangingPunct="1">
        <a:spcBef>
          <a:spcPct val="20000"/>
        </a:spcBef>
        <a:buFont typeface="Arial" pitchFamily="34" charset="0"/>
        <a:buChar char="•"/>
        <a:defRPr sz="1300" kern="1200">
          <a:solidFill>
            <a:schemeClr val="tx1"/>
          </a:solidFill>
          <a:latin typeface="+mn-lt"/>
          <a:ea typeface="+mn-ea"/>
          <a:cs typeface="+mn-cs"/>
        </a:defRPr>
      </a:lvl9pPr>
    </p:bodyStyle>
    <p:otherStyle>
      <a:defPPr>
        <a:defRPr lang="en-US"/>
      </a:defPPr>
      <a:lvl1pPr marL="0" algn="l" defTabSz="605019" rtl="0" eaLnBrk="1" latinLnBrk="0" hangingPunct="1">
        <a:defRPr sz="1200" kern="1200">
          <a:solidFill>
            <a:schemeClr val="tx1"/>
          </a:solidFill>
          <a:latin typeface="+mn-lt"/>
          <a:ea typeface="+mn-ea"/>
          <a:cs typeface="+mn-cs"/>
        </a:defRPr>
      </a:lvl1pPr>
      <a:lvl2pPr marL="302520" algn="l" defTabSz="605019" rtl="0" eaLnBrk="1" latinLnBrk="0" hangingPunct="1">
        <a:defRPr sz="1200" kern="1200">
          <a:solidFill>
            <a:schemeClr val="tx1"/>
          </a:solidFill>
          <a:latin typeface="+mn-lt"/>
          <a:ea typeface="+mn-ea"/>
          <a:cs typeface="+mn-cs"/>
        </a:defRPr>
      </a:lvl2pPr>
      <a:lvl3pPr marL="605019" algn="l" defTabSz="605019" rtl="0" eaLnBrk="1" latinLnBrk="0" hangingPunct="1">
        <a:defRPr sz="1200" kern="1200">
          <a:solidFill>
            <a:schemeClr val="tx1"/>
          </a:solidFill>
          <a:latin typeface="+mn-lt"/>
          <a:ea typeface="+mn-ea"/>
          <a:cs typeface="+mn-cs"/>
        </a:defRPr>
      </a:lvl3pPr>
      <a:lvl4pPr marL="907493" algn="l" defTabSz="605019" rtl="0" eaLnBrk="1" latinLnBrk="0" hangingPunct="1">
        <a:defRPr sz="1200" kern="1200">
          <a:solidFill>
            <a:schemeClr val="tx1"/>
          </a:solidFill>
          <a:latin typeface="+mn-lt"/>
          <a:ea typeface="+mn-ea"/>
          <a:cs typeface="+mn-cs"/>
        </a:defRPr>
      </a:lvl4pPr>
      <a:lvl5pPr marL="1209969" algn="l" defTabSz="605019" rtl="0" eaLnBrk="1" latinLnBrk="0" hangingPunct="1">
        <a:defRPr sz="1200" kern="1200">
          <a:solidFill>
            <a:schemeClr val="tx1"/>
          </a:solidFill>
          <a:latin typeface="+mn-lt"/>
          <a:ea typeface="+mn-ea"/>
          <a:cs typeface="+mn-cs"/>
        </a:defRPr>
      </a:lvl5pPr>
      <a:lvl6pPr marL="1512464" algn="l" defTabSz="605019" rtl="0" eaLnBrk="1" latinLnBrk="0" hangingPunct="1">
        <a:defRPr sz="1200" kern="1200">
          <a:solidFill>
            <a:schemeClr val="tx1"/>
          </a:solidFill>
          <a:latin typeface="+mn-lt"/>
          <a:ea typeface="+mn-ea"/>
          <a:cs typeface="+mn-cs"/>
        </a:defRPr>
      </a:lvl6pPr>
      <a:lvl7pPr marL="1814966" algn="l" defTabSz="605019" rtl="0" eaLnBrk="1" latinLnBrk="0" hangingPunct="1">
        <a:defRPr sz="1200" kern="1200">
          <a:solidFill>
            <a:schemeClr val="tx1"/>
          </a:solidFill>
          <a:latin typeface="+mn-lt"/>
          <a:ea typeface="+mn-ea"/>
          <a:cs typeface="+mn-cs"/>
        </a:defRPr>
      </a:lvl7pPr>
      <a:lvl8pPr marL="2117464" algn="l" defTabSz="605019" rtl="0" eaLnBrk="1" latinLnBrk="0" hangingPunct="1">
        <a:defRPr sz="1200" kern="1200">
          <a:solidFill>
            <a:schemeClr val="tx1"/>
          </a:solidFill>
          <a:latin typeface="+mn-lt"/>
          <a:ea typeface="+mn-ea"/>
          <a:cs typeface="+mn-cs"/>
        </a:defRPr>
      </a:lvl8pPr>
      <a:lvl9pPr marL="2419951" algn="l" defTabSz="605019" rtl="0" eaLnBrk="1" latinLnBrk="0" hangingPunct="1">
        <a:defRPr sz="12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60594" tIns="30297" rIns="60594" bIns="30297" rtlCol="0" anchor="ctr">
            <a:normAutofit/>
          </a:bodyPr>
          <a:lstStyle/>
          <a:p>
            <a:r>
              <a:rPr lang="en-US"/>
              <a:t>Click to edit Master title style</a:t>
            </a:r>
          </a:p>
        </p:txBody>
      </p:sp>
      <p:sp>
        <p:nvSpPr>
          <p:cNvPr id="3" name="Text Placeholder 2"/>
          <p:cNvSpPr>
            <a:spLocks noGrp="1"/>
          </p:cNvSpPr>
          <p:nvPr>
            <p:ph type="body" idx="1"/>
          </p:nvPr>
        </p:nvSpPr>
        <p:spPr>
          <a:xfrm>
            <a:off x="304800" y="1066802"/>
            <a:ext cx="5486400" cy="3017309"/>
          </a:xfrm>
          <a:prstGeom prst="rect">
            <a:avLst/>
          </a:prstGeom>
        </p:spPr>
        <p:txBody>
          <a:bodyPr vert="horz" lIns="60594" tIns="30297" rIns="60594" bIns="30297"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74"/>
            <a:ext cx="1422400" cy="243417"/>
          </a:xfrm>
          <a:prstGeom prst="rect">
            <a:avLst/>
          </a:prstGeom>
        </p:spPr>
        <p:txBody>
          <a:bodyPr vert="horz" lIns="60594" tIns="30297" rIns="60594" bIns="30297" rtlCol="0" anchor="ctr"/>
          <a:lstStyle>
            <a:lvl1pPr algn="l">
              <a:defRPr sz="800">
                <a:solidFill>
                  <a:schemeClr val="tx1">
                    <a:tint val="75000"/>
                  </a:schemeClr>
                </a:solidFill>
              </a:defRPr>
            </a:lvl1pPr>
          </a:lstStyle>
          <a:p>
            <a:fld id="{1D8BD707-D9CF-40AE-B4C6-C98DA3205C09}" type="datetimeFigureOut">
              <a:rPr lang="en-US" smtClean="0"/>
              <a:pPr/>
              <a:t>10/17/2024</a:t>
            </a:fld>
            <a:endParaRPr lang="en-US"/>
          </a:p>
        </p:txBody>
      </p:sp>
      <p:sp>
        <p:nvSpPr>
          <p:cNvPr id="5" name="Footer Placeholder 4"/>
          <p:cNvSpPr>
            <a:spLocks noGrp="1"/>
          </p:cNvSpPr>
          <p:nvPr>
            <p:ph type="ftr" sz="quarter" idx="3"/>
          </p:nvPr>
        </p:nvSpPr>
        <p:spPr>
          <a:xfrm>
            <a:off x="2082800" y="4237574"/>
            <a:ext cx="1930400" cy="243417"/>
          </a:xfrm>
          <a:prstGeom prst="rect">
            <a:avLst/>
          </a:prstGeom>
        </p:spPr>
        <p:txBody>
          <a:bodyPr vert="horz" lIns="60594" tIns="30297" rIns="60594" bIns="30297"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74"/>
            <a:ext cx="1422400" cy="243417"/>
          </a:xfrm>
          <a:prstGeom prst="rect">
            <a:avLst/>
          </a:prstGeom>
        </p:spPr>
        <p:txBody>
          <a:bodyPr vert="horz" lIns="60594" tIns="30297" rIns="60594" bIns="30297"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ctr" defTabSz="605919" rtl="0" eaLnBrk="1" latinLnBrk="0" hangingPunct="1">
        <a:spcBef>
          <a:spcPct val="0"/>
        </a:spcBef>
        <a:buNone/>
        <a:defRPr sz="2900" kern="1200">
          <a:solidFill>
            <a:schemeClr val="tx1"/>
          </a:solidFill>
          <a:latin typeface="+mj-lt"/>
          <a:ea typeface="+mj-ea"/>
          <a:cs typeface="+mj-cs"/>
        </a:defRPr>
      </a:lvl1pPr>
    </p:titleStyle>
    <p:bodyStyle>
      <a:lvl1pPr marL="227245" indent="-227245" algn="l" defTabSz="605919" rtl="0" eaLnBrk="1" latinLnBrk="0" hangingPunct="1">
        <a:spcBef>
          <a:spcPct val="20000"/>
        </a:spcBef>
        <a:buFont typeface="Arial" pitchFamily="34" charset="0"/>
        <a:buChar char="•"/>
        <a:defRPr sz="2100" kern="1200">
          <a:solidFill>
            <a:schemeClr val="tx1"/>
          </a:solidFill>
          <a:latin typeface="+mn-lt"/>
          <a:ea typeface="+mn-ea"/>
          <a:cs typeface="+mn-cs"/>
        </a:defRPr>
      </a:lvl1pPr>
      <a:lvl2pPr marL="492305" indent="-189341" algn="l" defTabSz="605919" rtl="0" eaLnBrk="1" latinLnBrk="0" hangingPunct="1">
        <a:spcBef>
          <a:spcPct val="20000"/>
        </a:spcBef>
        <a:buFont typeface="Arial" pitchFamily="34" charset="0"/>
        <a:buChar char="–"/>
        <a:defRPr sz="1900" kern="1200">
          <a:solidFill>
            <a:schemeClr val="tx1"/>
          </a:solidFill>
          <a:latin typeface="+mn-lt"/>
          <a:ea typeface="+mn-ea"/>
          <a:cs typeface="+mn-cs"/>
        </a:defRPr>
      </a:lvl2pPr>
      <a:lvl3pPr marL="757364" indent="-151485" algn="l" defTabSz="605919"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0333" indent="-151485" algn="l" defTabSz="605919" rtl="0" eaLnBrk="1" latinLnBrk="0" hangingPunct="1">
        <a:spcBef>
          <a:spcPct val="20000"/>
        </a:spcBef>
        <a:buFont typeface="Arial" pitchFamily="34" charset="0"/>
        <a:buChar char="–"/>
        <a:defRPr sz="1300" kern="1200">
          <a:solidFill>
            <a:schemeClr val="tx1"/>
          </a:solidFill>
          <a:latin typeface="+mn-lt"/>
          <a:ea typeface="+mn-ea"/>
          <a:cs typeface="+mn-cs"/>
        </a:defRPr>
      </a:lvl4pPr>
      <a:lvl5pPr marL="1363279" indent="-151485" algn="l" defTabSz="605919" rtl="0" eaLnBrk="1" latinLnBrk="0" hangingPunct="1">
        <a:spcBef>
          <a:spcPct val="20000"/>
        </a:spcBef>
        <a:buFont typeface="Arial" pitchFamily="34" charset="0"/>
        <a:buChar char="»"/>
        <a:defRPr sz="1300" kern="1200">
          <a:solidFill>
            <a:schemeClr val="tx1"/>
          </a:solidFill>
          <a:latin typeface="+mn-lt"/>
          <a:ea typeface="+mn-ea"/>
          <a:cs typeface="+mn-cs"/>
        </a:defRPr>
      </a:lvl5pPr>
      <a:lvl6pPr marL="1666215" indent="-151485" algn="l" defTabSz="605919" rtl="0" eaLnBrk="1" latinLnBrk="0" hangingPunct="1">
        <a:spcBef>
          <a:spcPct val="20000"/>
        </a:spcBef>
        <a:buFont typeface="Arial" pitchFamily="34" charset="0"/>
        <a:buChar char="•"/>
        <a:defRPr sz="1300" kern="1200">
          <a:solidFill>
            <a:schemeClr val="tx1"/>
          </a:solidFill>
          <a:latin typeface="+mn-lt"/>
          <a:ea typeface="+mn-ea"/>
          <a:cs typeface="+mn-cs"/>
        </a:defRPr>
      </a:lvl6pPr>
      <a:lvl7pPr marL="1969151" indent="-151485" algn="l" defTabSz="605919" rtl="0" eaLnBrk="1" latinLnBrk="0" hangingPunct="1">
        <a:spcBef>
          <a:spcPct val="20000"/>
        </a:spcBef>
        <a:buFont typeface="Arial" pitchFamily="34" charset="0"/>
        <a:buChar char="•"/>
        <a:defRPr sz="1300" kern="1200">
          <a:solidFill>
            <a:schemeClr val="tx1"/>
          </a:solidFill>
          <a:latin typeface="+mn-lt"/>
          <a:ea typeface="+mn-ea"/>
          <a:cs typeface="+mn-cs"/>
        </a:defRPr>
      </a:lvl7pPr>
      <a:lvl8pPr marL="2272104" indent="-151485" algn="l" defTabSz="605919" rtl="0" eaLnBrk="1" latinLnBrk="0" hangingPunct="1">
        <a:spcBef>
          <a:spcPct val="20000"/>
        </a:spcBef>
        <a:buFont typeface="Arial" pitchFamily="34" charset="0"/>
        <a:buChar char="•"/>
        <a:defRPr sz="1300" kern="1200">
          <a:solidFill>
            <a:schemeClr val="tx1"/>
          </a:solidFill>
          <a:latin typeface="+mn-lt"/>
          <a:ea typeface="+mn-ea"/>
          <a:cs typeface="+mn-cs"/>
        </a:defRPr>
      </a:lvl8pPr>
      <a:lvl9pPr marL="2575052" indent="-151485" algn="l" defTabSz="605919" rtl="0" eaLnBrk="1" latinLnBrk="0" hangingPunct="1">
        <a:spcBef>
          <a:spcPct val="20000"/>
        </a:spcBef>
        <a:buFont typeface="Arial" pitchFamily="34" charset="0"/>
        <a:buChar char="•"/>
        <a:defRPr sz="1300" kern="1200">
          <a:solidFill>
            <a:schemeClr val="tx1"/>
          </a:solidFill>
          <a:latin typeface="+mn-lt"/>
          <a:ea typeface="+mn-ea"/>
          <a:cs typeface="+mn-cs"/>
        </a:defRPr>
      </a:lvl9pPr>
    </p:bodyStyle>
    <p:otherStyle>
      <a:defPPr>
        <a:defRPr lang="en-US"/>
      </a:defPPr>
      <a:lvl1pPr marL="0" algn="l" defTabSz="605919" rtl="0" eaLnBrk="1" latinLnBrk="0" hangingPunct="1">
        <a:defRPr sz="1200" kern="1200">
          <a:solidFill>
            <a:schemeClr val="tx1"/>
          </a:solidFill>
          <a:latin typeface="+mn-lt"/>
          <a:ea typeface="+mn-ea"/>
          <a:cs typeface="+mn-cs"/>
        </a:defRPr>
      </a:lvl1pPr>
      <a:lvl2pPr marL="302970" algn="l" defTabSz="605919" rtl="0" eaLnBrk="1" latinLnBrk="0" hangingPunct="1">
        <a:defRPr sz="1200" kern="1200">
          <a:solidFill>
            <a:schemeClr val="tx1"/>
          </a:solidFill>
          <a:latin typeface="+mn-lt"/>
          <a:ea typeface="+mn-ea"/>
          <a:cs typeface="+mn-cs"/>
        </a:defRPr>
      </a:lvl2pPr>
      <a:lvl3pPr marL="605919" algn="l" defTabSz="605919" rtl="0" eaLnBrk="1" latinLnBrk="0" hangingPunct="1">
        <a:defRPr sz="1200" kern="1200">
          <a:solidFill>
            <a:schemeClr val="tx1"/>
          </a:solidFill>
          <a:latin typeface="+mn-lt"/>
          <a:ea typeface="+mn-ea"/>
          <a:cs typeface="+mn-cs"/>
        </a:defRPr>
      </a:lvl3pPr>
      <a:lvl4pPr marL="908849" algn="l" defTabSz="605919" rtl="0" eaLnBrk="1" latinLnBrk="0" hangingPunct="1">
        <a:defRPr sz="1200" kern="1200">
          <a:solidFill>
            <a:schemeClr val="tx1"/>
          </a:solidFill>
          <a:latin typeface="+mn-lt"/>
          <a:ea typeface="+mn-ea"/>
          <a:cs typeface="+mn-cs"/>
        </a:defRPr>
      </a:lvl4pPr>
      <a:lvl5pPr marL="1211784" algn="l" defTabSz="605919" rtl="0" eaLnBrk="1" latinLnBrk="0" hangingPunct="1">
        <a:defRPr sz="1200" kern="1200">
          <a:solidFill>
            <a:schemeClr val="tx1"/>
          </a:solidFill>
          <a:latin typeface="+mn-lt"/>
          <a:ea typeface="+mn-ea"/>
          <a:cs typeface="+mn-cs"/>
        </a:defRPr>
      </a:lvl5pPr>
      <a:lvl6pPr marL="1514729" algn="l" defTabSz="605919" rtl="0" eaLnBrk="1" latinLnBrk="0" hangingPunct="1">
        <a:defRPr sz="1200" kern="1200">
          <a:solidFill>
            <a:schemeClr val="tx1"/>
          </a:solidFill>
          <a:latin typeface="+mn-lt"/>
          <a:ea typeface="+mn-ea"/>
          <a:cs typeface="+mn-cs"/>
        </a:defRPr>
      </a:lvl6pPr>
      <a:lvl7pPr marL="1817696" algn="l" defTabSz="605919" rtl="0" eaLnBrk="1" latinLnBrk="0" hangingPunct="1">
        <a:defRPr sz="1200" kern="1200">
          <a:solidFill>
            <a:schemeClr val="tx1"/>
          </a:solidFill>
          <a:latin typeface="+mn-lt"/>
          <a:ea typeface="+mn-ea"/>
          <a:cs typeface="+mn-cs"/>
        </a:defRPr>
      </a:lvl7pPr>
      <a:lvl8pPr marL="2120643" algn="l" defTabSz="605919" rtl="0" eaLnBrk="1" latinLnBrk="0" hangingPunct="1">
        <a:defRPr sz="1200" kern="1200">
          <a:solidFill>
            <a:schemeClr val="tx1"/>
          </a:solidFill>
          <a:latin typeface="+mn-lt"/>
          <a:ea typeface="+mn-ea"/>
          <a:cs typeface="+mn-cs"/>
        </a:defRPr>
      </a:lvl8pPr>
      <a:lvl9pPr marL="2423581" algn="l" defTabSz="605919" rtl="0" eaLnBrk="1" latinLnBrk="0" hangingPunct="1">
        <a:defRPr sz="12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60690" tIns="30345" rIns="60690" bIns="30345" rtlCol="0" anchor="ctr">
            <a:normAutofit/>
          </a:bodyPr>
          <a:lstStyle/>
          <a:p>
            <a:r>
              <a:rPr lang="en-US"/>
              <a:t>Click to edit Master title style</a:t>
            </a:r>
          </a:p>
        </p:txBody>
      </p:sp>
      <p:sp>
        <p:nvSpPr>
          <p:cNvPr id="3" name="Text Placeholder 2"/>
          <p:cNvSpPr>
            <a:spLocks noGrp="1"/>
          </p:cNvSpPr>
          <p:nvPr>
            <p:ph type="body" idx="1"/>
          </p:nvPr>
        </p:nvSpPr>
        <p:spPr>
          <a:xfrm>
            <a:off x="304800" y="1066802"/>
            <a:ext cx="5486400" cy="3017309"/>
          </a:xfrm>
          <a:prstGeom prst="rect">
            <a:avLst/>
          </a:prstGeom>
        </p:spPr>
        <p:txBody>
          <a:bodyPr vert="horz" lIns="60690" tIns="30345" rIns="60690" bIns="30345"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74"/>
            <a:ext cx="1422400" cy="243417"/>
          </a:xfrm>
          <a:prstGeom prst="rect">
            <a:avLst/>
          </a:prstGeom>
        </p:spPr>
        <p:txBody>
          <a:bodyPr vert="horz" lIns="60690" tIns="30345" rIns="60690" bIns="30345" rtlCol="0" anchor="ctr"/>
          <a:lstStyle>
            <a:lvl1pPr algn="l">
              <a:defRPr sz="800">
                <a:solidFill>
                  <a:schemeClr val="tx1">
                    <a:tint val="75000"/>
                  </a:schemeClr>
                </a:solidFill>
              </a:defRPr>
            </a:lvl1pPr>
          </a:lstStyle>
          <a:p>
            <a:fld id="{1D8BD707-D9CF-40AE-B4C6-C98DA3205C09}" type="datetimeFigureOut">
              <a:rPr lang="en-US" smtClean="0"/>
              <a:pPr/>
              <a:t>10/17/2024</a:t>
            </a:fld>
            <a:endParaRPr lang="en-US"/>
          </a:p>
        </p:txBody>
      </p:sp>
      <p:sp>
        <p:nvSpPr>
          <p:cNvPr id="5" name="Footer Placeholder 4"/>
          <p:cNvSpPr>
            <a:spLocks noGrp="1"/>
          </p:cNvSpPr>
          <p:nvPr>
            <p:ph type="ftr" sz="quarter" idx="3"/>
          </p:nvPr>
        </p:nvSpPr>
        <p:spPr>
          <a:xfrm>
            <a:off x="2082800" y="4237574"/>
            <a:ext cx="1930400" cy="243417"/>
          </a:xfrm>
          <a:prstGeom prst="rect">
            <a:avLst/>
          </a:prstGeom>
        </p:spPr>
        <p:txBody>
          <a:bodyPr vert="horz" lIns="60690" tIns="30345" rIns="60690" bIns="30345"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74"/>
            <a:ext cx="1422400" cy="243417"/>
          </a:xfrm>
          <a:prstGeom prst="rect">
            <a:avLst/>
          </a:prstGeom>
        </p:spPr>
        <p:txBody>
          <a:bodyPr vert="horz" lIns="60690" tIns="30345" rIns="60690" bIns="30345"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algn="ctr" defTabSz="606879" rtl="0" eaLnBrk="1" latinLnBrk="0" hangingPunct="1">
        <a:spcBef>
          <a:spcPct val="0"/>
        </a:spcBef>
        <a:buNone/>
        <a:defRPr sz="2900" kern="1200">
          <a:solidFill>
            <a:schemeClr val="tx1"/>
          </a:solidFill>
          <a:latin typeface="+mj-lt"/>
          <a:ea typeface="+mj-ea"/>
          <a:cs typeface="+mj-cs"/>
        </a:defRPr>
      </a:lvl1pPr>
    </p:titleStyle>
    <p:bodyStyle>
      <a:lvl1pPr marL="227597" indent="-227597" algn="l" defTabSz="606879" rtl="0" eaLnBrk="1" latinLnBrk="0" hangingPunct="1">
        <a:spcBef>
          <a:spcPct val="20000"/>
        </a:spcBef>
        <a:buFont typeface="Arial" pitchFamily="34" charset="0"/>
        <a:buChar char="•"/>
        <a:defRPr sz="2100" kern="1200">
          <a:solidFill>
            <a:schemeClr val="tx1"/>
          </a:solidFill>
          <a:latin typeface="+mn-lt"/>
          <a:ea typeface="+mn-ea"/>
          <a:cs typeface="+mn-cs"/>
        </a:defRPr>
      </a:lvl1pPr>
      <a:lvl2pPr marL="493089" indent="-189645" algn="l" defTabSz="606879" rtl="0" eaLnBrk="1" latinLnBrk="0" hangingPunct="1">
        <a:spcBef>
          <a:spcPct val="20000"/>
        </a:spcBef>
        <a:buFont typeface="Arial" pitchFamily="34" charset="0"/>
        <a:buChar char="–"/>
        <a:defRPr sz="1900" kern="1200">
          <a:solidFill>
            <a:schemeClr val="tx1"/>
          </a:solidFill>
          <a:latin typeface="+mn-lt"/>
          <a:ea typeface="+mn-ea"/>
          <a:cs typeface="+mn-cs"/>
        </a:defRPr>
      </a:lvl2pPr>
      <a:lvl3pPr marL="758580" indent="-151725" algn="l" defTabSz="606879"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2029" indent="-151725" algn="l" defTabSz="606879" rtl="0" eaLnBrk="1" latinLnBrk="0" hangingPunct="1">
        <a:spcBef>
          <a:spcPct val="20000"/>
        </a:spcBef>
        <a:buFont typeface="Arial" pitchFamily="34" charset="0"/>
        <a:buChar char="–"/>
        <a:defRPr sz="1300" kern="1200">
          <a:solidFill>
            <a:schemeClr val="tx1"/>
          </a:solidFill>
          <a:latin typeface="+mn-lt"/>
          <a:ea typeface="+mn-ea"/>
          <a:cs typeface="+mn-cs"/>
        </a:defRPr>
      </a:lvl4pPr>
      <a:lvl5pPr marL="1365455" indent="-151725" algn="l" defTabSz="606879" rtl="0" eaLnBrk="1" latinLnBrk="0" hangingPunct="1">
        <a:spcBef>
          <a:spcPct val="20000"/>
        </a:spcBef>
        <a:buFont typeface="Arial" pitchFamily="34" charset="0"/>
        <a:buChar char="»"/>
        <a:defRPr sz="1300" kern="1200">
          <a:solidFill>
            <a:schemeClr val="tx1"/>
          </a:solidFill>
          <a:latin typeface="+mn-lt"/>
          <a:ea typeface="+mn-ea"/>
          <a:cs typeface="+mn-cs"/>
        </a:defRPr>
      </a:lvl5pPr>
      <a:lvl6pPr marL="1668876" indent="-151725" algn="l" defTabSz="606879" rtl="0" eaLnBrk="1" latinLnBrk="0" hangingPunct="1">
        <a:spcBef>
          <a:spcPct val="20000"/>
        </a:spcBef>
        <a:buFont typeface="Arial" pitchFamily="34" charset="0"/>
        <a:buChar char="•"/>
        <a:defRPr sz="1300" kern="1200">
          <a:solidFill>
            <a:schemeClr val="tx1"/>
          </a:solidFill>
          <a:latin typeface="+mn-lt"/>
          <a:ea typeface="+mn-ea"/>
          <a:cs typeface="+mn-cs"/>
        </a:defRPr>
      </a:lvl6pPr>
      <a:lvl7pPr marL="1972303" indent="-151725" algn="l" defTabSz="606879" rtl="0" eaLnBrk="1" latinLnBrk="0" hangingPunct="1">
        <a:spcBef>
          <a:spcPct val="20000"/>
        </a:spcBef>
        <a:buFont typeface="Arial" pitchFamily="34" charset="0"/>
        <a:buChar char="•"/>
        <a:defRPr sz="1300" kern="1200">
          <a:solidFill>
            <a:schemeClr val="tx1"/>
          </a:solidFill>
          <a:latin typeface="+mn-lt"/>
          <a:ea typeface="+mn-ea"/>
          <a:cs typeface="+mn-cs"/>
        </a:defRPr>
      </a:lvl7pPr>
      <a:lvl8pPr marL="2275740" indent="-151725" algn="l" defTabSz="606879" rtl="0" eaLnBrk="1" latinLnBrk="0" hangingPunct="1">
        <a:spcBef>
          <a:spcPct val="20000"/>
        </a:spcBef>
        <a:buFont typeface="Arial" pitchFamily="34" charset="0"/>
        <a:buChar char="•"/>
        <a:defRPr sz="1300" kern="1200">
          <a:solidFill>
            <a:schemeClr val="tx1"/>
          </a:solidFill>
          <a:latin typeface="+mn-lt"/>
          <a:ea typeface="+mn-ea"/>
          <a:cs typeface="+mn-cs"/>
        </a:defRPr>
      </a:lvl8pPr>
      <a:lvl9pPr marL="2579179" indent="-151725" algn="l" defTabSz="606879" rtl="0" eaLnBrk="1" latinLnBrk="0" hangingPunct="1">
        <a:spcBef>
          <a:spcPct val="20000"/>
        </a:spcBef>
        <a:buFont typeface="Arial" pitchFamily="34" charset="0"/>
        <a:buChar char="•"/>
        <a:defRPr sz="1300" kern="1200">
          <a:solidFill>
            <a:schemeClr val="tx1"/>
          </a:solidFill>
          <a:latin typeface="+mn-lt"/>
          <a:ea typeface="+mn-ea"/>
          <a:cs typeface="+mn-cs"/>
        </a:defRPr>
      </a:lvl9pPr>
    </p:bodyStyle>
    <p:otherStyle>
      <a:defPPr>
        <a:defRPr lang="en-US"/>
      </a:defPPr>
      <a:lvl1pPr marL="0" algn="l" defTabSz="606879" rtl="0" eaLnBrk="1" latinLnBrk="0" hangingPunct="1">
        <a:defRPr sz="1200" kern="1200">
          <a:solidFill>
            <a:schemeClr val="tx1"/>
          </a:solidFill>
          <a:latin typeface="+mn-lt"/>
          <a:ea typeface="+mn-ea"/>
          <a:cs typeface="+mn-cs"/>
        </a:defRPr>
      </a:lvl1pPr>
      <a:lvl2pPr marL="303450" algn="l" defTabSz="606879" rtl="0" eaLnBrk="1" latinLnBrk="0" hangingPunct="1">
        <a:defRPr sz="1200" kern="1200">
          <a:solidFill>
            <a:schemeClr val="tx1"/>
          </a:solidFill>
          <a:latin typeface="+mn-lt"/>
          <a:ea typeface="+mn-ea"/>
          <a:cs typeface="+mn-cs"/>
        </a:defRPr>
      </a:lvl2pPr>
      <a:lvl3pPr marL="606879" algn="l" defTabSz="606879" rtl="0" eaLnBrk="1" latinLnBrk="0" hangingPunct="1">
        <a:defRPr sz="1200" kern="1200">
          <a:solidFill>
            <a:schemeClr val="tx1"/>
          </a:solidFill>
          <a:latin typeface="+mn-lt"/>
          <a:ea typeface="+mn-ea"/>
          <a:cs typeface="+mn-cs"/>
        </a:defRPr>
      </a:lvl3pPr>
      <a:lvl4pPr marL="910305" algn="l" defTabSz="606879" rtl="0" eaLnBrk="1" latinLnBrk="0" hangingPunct="1">
        <a:defRPr sz="1200" kern="1200">
          <a:solidFill>
            <a:schemeClr val="tx1"/>
          </a:solidFill>
          <a:latin typeface="+mn-lt"/>
          <a:ea typeface="+mn-ea"/>
          <a:cs typeface="+mn-cs"/>
        </a:defRPr>
      </a:lvl4pPr>
      <a:lvl5pPr marL="1213720" algn="l" defTabSz="606879" rtl="0" eaLnBrk="1" latinLnBrk="0" hangingPunct="1">
        <a:defRPr sz="1200" kern="1200">
          <a:solidFill>
            <a:schemeClr val="tx1"/>
          </a:solidFill>
          <a:latin typeface="+mn-lt"/>
          <a:ea typeface="+mn-ea"/>
          <a:cs typeface="+mn-cs"/>
        </a:defRPr>
      </a:lvl5pPr>
      <a:lvl6pPr marL="1517160" algn="l" defTabSz="606879" rtl="0" eaLnBrk="1" latinLnBrk="0" hangingPunct="1">
        <a:defRPr sz="1200" kern="1200">
          <a:solidFill>
            <a:schemeClr val="tx1"/>
          </a:solidFill>
          <a:latin typeface="+mn-lt"/>
          <a:ea typeface="+mn-ea"/>
          <a:cs typeface="+mn-cs"/>
        </a:defRPr>
      </a:lvl6pPr>
      <a:lvl7pPr marL="1820607" algn="l" defTabSz="606879" rtl="0" eaLnBrk="1" latinLnBrk="0" hangingPunct="1">
        <a:defRPr sz="1200" kern="1200">
          <a:solidFill>
            <a:schemeClr val="tx1"/>
          </a:solidFill>
          <a:latin typeface="+mn-lt"/>
          <a:ea typeface="+mn-ea"/>
          <a:cs typeface="+mn-cs"/>
        </a:defRPr>
      </a:lvl7pPr>
      <a:lvl8pPr marL="2124035" algn="l" defTabSz="606879" rtl="0" eaLnBrk="1" latinLnBrk="0" hangingPunct="1">
        <a:defRPr sz="1200" kern="1200">
          <a:solidFill>
            <a:schemeClr val="tx1"/>
          </a:solidFill>
          <a:latin typeface="+mn-lt"/>
          <a:ea typeface="+mn-ea"/>
          <a:cs typeface="+mn-cs"/>
        </a:defRPr>
      </a:lvl8pPr>
      <a:lvl9pPr marL="2427453" algn="l" defTabSz="606879" rtl="0" eaLnBrk="1" latinLnBrk="0" hangingPunct="1">
        <a:defRPr sz="12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60792" tIns="30396" rIns="60792" bIns="30396" rtlCol="0" anchor="ctr">
            <a:normAutofit/>
          </a:bodyPr>
          <a:lstStyle/>
          <a:p>
            <a:r>
              <a:rPr lang="en-US"/>
              <a:t>Click to edit Master title style</a:t>
            </a:r>
          </a:p>
        </p:txBody>
      </p:sp>
      <p:sp>
        <p:nvSpPr>
          <p:cNvPr id="3" name="Text Placeholder 2"/>
          <p:cNvSpPr>
            <a:spLocks noGrp="1"/>
          </p:cNvSpPr>
          <p:nvPr>
            <p:ph type="body" idx="1"/>
          </p:nvPr>
        </p:nvSpPr>
        <p:spPr>
          <a:xfrm>
            <a:off x="304800" y="1066802"/>
            <a:ext cx="5486400" cy="3017309"/>
          </a:xfrm>
          <a:prstGeom prst="rect">
            <a:avLst/>
          </a:prstGeom>
        </p:spPr>
        <p:txBody>
          <a:bodyPr vert="horz" lIns="60792" tIns="30396" rIns="60792" bIns="3039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74"/>
            <a:ext cx="1422400" cy="243417"/>
          </a:xfrm>
          <a:prstGeom prst="rect">
            <a:avLst/>
          </a:prstGeom>
        </p:spPr>
        <p:txBody>
          <a:bodyPr vert="horz" lIns="60792" tIns="30396" rIns="60792" bIns="30396" rtlCol="0" anchor="ctr"/>
          <a:lstStyle>
            <a:lvl1pPr algn="l">
              <a:defRPr sz="800">
                <a:solidFill>
                  <a:schemeClr val="tx1">
                    <a:tint val="75000"/>
                  </a:schemeClr>
                </a:solidFill>
              </a:defRPr>
            </a:lvl1pPr>
          </a:lstStyle>
          <a:p>
            <a:fld id="{1D8BD707-D9CF-40AE-B4C6-C98DA3205C09}" type="datetimeFigureOut">
              <a:rPr lang="en-US" smtClean="0"/>
              <a:pPr/>
              <a:t>10/17/2024</a:t>
            </a:fld>
            <a:endParaRPr lang="en-US"/>
          </a:p>
        </p:txBody>
      </p:sp>
      <p:sp>
        <p:nvSpPr>
          <p:cNvPr id="5" name="Footer Placeholder 4"/>
          <p:cNvSpPr>
            <a:spLocks noGrp="1"/>
          </p:cNvSpPr>
          <p:nvPr>
            <p:ph type="ftr" sz="quarter" idx="3"/>
          </p:nvPr>
        </p:nvSpPr>
        <p:spPr>
          <a:xfrm>
            <a:off x="2082800" y="4237574"/>
            <a:ext cx="1930400" cy="243417"/>
          </a:xfrm>
          <a:prstGeom prst="rect">
            <a:avLst/>
          </a:prstGeom>
        </p:spPr>
        <p:txBody>
          <a:bodyPr vert="horz" lIns="60792" tIns="30396" rIns="60792" bIns="30396"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74"/>
            <a:ext cx="1422400" cy="243417"/>
          </a:xfrm>
          <a:prstGeom prst="rect">
            <a:avLst/>
          </a:prstGeom>
        </p:spPr>
        <p:txBody>
          <a:bodyPr vert="horz" lIns="60792" tIns="30396" rIns="60792" bIns="30396"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txStyles>
    <p:titleStyle>
      <a:lvl1pPr algn="ctr" defTabSz="607899" rtl="0" eaLnBrk="1" latinLnBrk="0" hangingPunct="1">
        <a:spcBef>
          <a:spcPct val="0"/>
        </a:spcBef>
        <a:buNone/>
        <a:defRPr sz="2900" kern="1200">
          <a:solidFill>
            <a:schemeClr val="tx1"/>
          </a:solidFill>
          <a:latin typeface="+mj-lt"/>
          <a:ea typeface="+mj-ea"/>
          <a:cs typeface="+mj-cs"/>
        </a:defRPr>
      </a:lvl1pPr>
    </p:titleStyle>
    <p:bodyStyle>
      <a:lvl1pPr marL="227971" indent="-227971" algn="l" defTabSz="607899" rtl="0" eaLnBrk="1" latinLnBrk="0" hangingPunct="1">
        <a:spcBef>
          <a:spcPct val="20000"/>
        </a:spcBef>
        <a:buFont typeface="Arial" pitchFamily="34" charset="0"/>
        <a:buChar char="•"/>
        <a:defRPr sz="2100" kern="1200">
          <a:solidFill>
            <a:schemeClr val="tx1"/>
          </a:solidFill>
          <a:latin typeface="+mn-lt"/>
          <a:ea typeface="+mn-ea"/>
          <a:cs typeface="+mn-cs"/>
        </a:defRPr>
      </a:lvl1pPr>
      <a:lvl2pPr marL="493922" indent="-189968" algn="l" defTabSz="607899" rtl="0" eaLnBrk="1" latinLnBrk="0" hangingPunct="1">
        <a:spcBef>
          <a:spcPct val="20000"/>
        </a:spcBef>
        <a:buFont typeface="Arial" pitchFamily="34" charset="0"/>
        <a:buChar char="–"/>
        <a:defRPr sz="1900" kern="1200">
          <a:solidFill>
            <a:schemeClr val="tx1"/>
          </a:solidFill>
          <a:latin typeface="+mn-lt"/>
          <a:ea typeface="+mn-ea"/>
          <a:cs typeface="+mn-cs"/>
        </a:defRPr>
      </a:lvl2pPr>
      <a:lvl3pPr marL="759872" indent="-151980" algn="l" defTabSz="607899"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3831" indent="-151980" algn="l" defTabSz="607899" rtl="0" eaLnBrk="1" latinLnBrk="0" hangingPunct="1">
        <a:spcBef>
          <a:spcPct val="20000"/>
        </a:spcBef>
        <a:buFont typeface="Arial" pitchFamily="34" charset="0"/>
        <a:buChar char="–"/>
        <a:defRPr sz="1300" kern="1200">
          <a:solidFill>
            <a:schemeClr val="tx1"/>
          </a:solidFill>
          <a:latin typeface="+mn-lt"/>
          <a:ea typeface="+mn-ea"/>
          <a:cs typeface="+mn-cs"/>
        </a:defRPr>
      </a:lvl4pPr>
      <a:lvl5pPr marL="1367767" indent="-151980" algn="l" defTabSz="607899" rtl="0" eaLnBrk="1" latinLnBrk="0" hangingPunct="1">
        <a:spcBef>
          <a:spcPct val="20000"/>
        </a:spcBef>
        <a:buFont typeface="Arial" pitchFamily="34" charset="0"/>
        <a:buChar char="»"/>
        <a:defRPr sz="1300" kern="1200">
          <a:solidFill>
            <a:schemeClr val="tx1"/>
          </a:solidFill>
          <a:latin typeface="+mn-lt"/>
          <a:ea typeface="+mn-ea"/>
          <a:cs typeface="+mn-cs"/>
        </a:defRPr>
      </a:lvl5pPr>
      <a:lvl6pPr marL="1671715" indent="-151980" algn="l" defTabSz="607899" rtl="0" eaLnBrk="1" latinLnBrk="0" hangingPunct="1">
        <a:spcBef>
          <a:spcPct val="20000"/>
        </a:spcBef>
        <a:buFont typeface="Arial" pitchFamily="34" charset="0"/>
        <a:buChar char="•"/>
        <a:defRPr sz="1300" kern="1200">
          <a:solidFill>
            <a:schemeClr val="tx1"/>
          </a:solidFill>
          <a:latin typeface="+mn-lt"/>
          <a:ea typeface="+mn-ea"/>
          <a:cs typeface="+mn-cs"/>
        </a:defRPr>
      </a:lvl6pPr>
      <a:lvl7pPr marL="1975656" indent="-151980" algn="l" defTabSz="607899" rtl="0" eaLnBrk="1" latinLnBrk="0" hangingPunct="1">
        <a:spcBef>
          <a:spcPct val="20000"/>
        </a:spcBef>
        <a:buFont typeface="Arial" pitchFamily="34" charset="0"/>
        <a:buChar char="•"/>
        <a:defRPr sz="1300" kern="1200">
          <a:solidFill>
            <a:schemeClr val="tx1"/>
          </a:solidFill>
          <a:latin typeface="+mn-lt"/>
          <a:ea typeface="+mn-ea"/>
          <a:cs typeface="+mn-cs"/>
        </a:defRPr>
      </a:lvl7pPr>
      <a:lvl8pPr marL="2279615" indent="-151980" algn="l" defTabSz="607899" rtl="0" eaLnBrk="1" latinLnBrk="0" hangingPunct="1">
        <a:spcBef>
          <a:spcPct val="20000"/>
        </a:spcBef>
        <a:buFont typeface="Arial" pitchFamily="34" charset="0"/>
        <a:buChar char="•"/>
        <a:defRPr sz="1300" kern="1200">
          <a:solidFill>
            <a:schemeClr val="tx1"/>
          </a:solidFill>
          <a:latin typeface="+mn-lt"/>
          <a:ea typeface="+mn-ea"/>
          <a:cs typeface="+mn-cs"/>
        </a:defRPr>
      </a:lvl8pPr>
      <a:lvl9pPr marL="2583565" indent="-151980" algn="l" defTabSz="607899" rtl="0" eaLnBrk="1" latinLnBrk="0" hangingPunct="1">
        <a:spcBef>
          <a:spcPct val="20000"/>
        </a:spcBef>
        <a:buFont typeface="Arial" pitchFamily="34" charset="0"/>
        <a:buChar char="•"/>
        <a:defRPr sz="1300" kern="1200">
          <a:solidFill>
            <a:schemeClr val="tx1"/>
          </a:solidFill>
          <a:latin typeface="+mn-lt"/>
          <a:ea typeface="+mn-ea"/>
          <a:cs typeface="+mn-cs"/>
        </a:defRPr>
      </a:lvl9pPr>
    </p:bodyStyle>
    <p:otherStyle>
      <a:defPPr>
        <a:defRPr lang="en-US"/>
      </a:defPPr>
      <a:lvl1pPr marL="0" algn="l" defTabSz="607899" rtl="0" eaLnBrk="1" latinLnBrk="0" hangingPunct="1">
        <a:defRPr sz="1200" kern="1200">
          <a:solidFill>
            <a:schemeClr val="tx1"/>
          </a:solidFill>
          <a:latin typeface="+mn-lt"/>
          <a:ea typeface="+mn-ea"/>
          <a:cs typeface="+mn-cs"/>
        </a:defRPr>
      </a:lvl1pPr>
      <a:lvl2pPr marL="303960" algn="l" defTabSz="607899" rtl="0" eaLnBrk="1" latinLnBrk="0" hangingPunct="1">
        <a:defRPr sz="1200" kern="1200">
          <a:solidFill>
            <a:schemeClr val="tx1"/>
          </a:solidFill>
          <a:latin typeface="+mn-lt"/>
          <a:ea typeface="+mn-ea"/>
          <a:cs typeface="+mn-cs"/>
        </a:defRPr>
      </a:lvl2pPr>
      <a:lvl3pPr marL="607899" algn="l" defTabSz="607899" rtl="0" eaLnBrk="1" latinLnBrk="0" hangingPunct="1">
        <a:defRPr sz="1200" kern="1200">
          <a:solidFill>
            <a:schemeClr val="tx1"/>
          </a:solidFill>
          <a:latin typeface="+mn-lt"/>
          <a:ea typeface="+mn-ea"/>
          <a:cs typeface="+mn-cs"/>
        </a:defRPr>
      </a:lvl3pPr>
      <a:lvl4pPr marL="911852" algn="l" defTabSz="607899" rtl="0" eaLnBrk="1" latinLnBrk="0" hangingPunct="1">
        <a:defRPr sz="1200" kern="1200">
          <a:solidFill>
            <a:schemeClr val="tx1"/>
          </a:solidFill>
          <a:latin typeface="+mn-lt"/>
          <a:ea typeface="+mn-ea"/>
          <a:cs typeface="+mn-cs"/>
        </a:defRPr>
      </a:lvl4pPr>
      <a:lvl5pPr marL="1215784" algn="l" defTabSz="607899" rtl="0" eaLnBrk="1" latinLnBrk="0" hangingPunct="1">
        <a:defRPr sz="1200" kern="1200">
          <a:solidFill>
            <a:schemeClr val="tx1"/>
          </a:solidFill>
          <a:latin typeface="+mn-lt"/>
          <a:ea typeface="+mn-ea"/>
          <a:cs typeface="+mn-cs"/>
        </a:defRPr>
      </a:lvl5pPr>
      <a:lvl6pPr marL="1519744" algn="l" defTabSz="607899" rtl="0" eaLnBrk="1" latinLnBrk="0" hangingPunct="1">
        <a:defRPr sz="1200" kern="1200">
          <a:solidFill>
            <a:schemeClr val="tx1"/>
          </a:solidFill>
          <a:latin typeface="+mn-lt"/>
          <a:ea typeface="+mn-ea"/>
          <a:cs typeface="+mn-cs"/>
        </a:defRPr>
      </a:lvl6pPr>
      <a:lvl7pPr marL="1823701" algn="l" defTabSz="607899" rtl="0" eaLnBrk="1" latinLnBrk="0" hangingPunct="1">
        <a:defRPr sz="1200" kern="1200">
          <a:solidFill>
            <a:schemeClr val="tx1"/>
          </a:solidFill>
          <a:latin typeface="+mn-lt"/>
          <a:ea typeface="+mn-ea"/>
          <a:cs typeface="+mn-cs"/>
        </a:defRPr>
      </a:lvl7pPr>
      <a:lvl8pPr marL="2127639" algn="l" defTabSz="607899" rtl="0" eaLnBrk="1" latinLnBrk="0" hangingPunct="1">
        <a:defRPr sz="1200" kern="1200">
          <a:solidFill>
            <a:schemeClr val="tx1"/>
          </a:solidFill>
          <a:latin typeface="+mn-lt"/>
          <a:ea typeface="+mn-ea"/>
          <a:cs typeface="+mn-cs"/>
        </a:defRPr>
      </a:lvl8pPr>
      <a:lvl9pPr marL="2431582" algn="l" defTabSz="607899" rtl="0" eaLnBrk="1" latinLnBrk="0" hangingPunct="1">
        <a:defRPr sz="1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4D11EF18-3887-EF3A-B60E-DF464C5BC169}"/>
              </a:ext>
            </a:extLst>
          </p:cNvPr>
          <p:cNvSpPr>
            <a:spLocks noGrp="1"/>
          </p:cNvSpPr>
          <p:nvPr>
            <p:ph type="title"/>
          </p:nvPr>
        </p:nvSpPr>
        <p:spPr>
          <a:xfrm>
            <a:off x="838200" y="365134"/>
            <a:ext cx="10515600" cy="1325563"/>
          </a:xfrm>
          <a:prstGeom prst="rect">
            <a:avLst/>
          </a:prstGeom>
        </p:spPr>
        <p:txBody>
          <a:bodyPr vert="horz" lIns="90126" tIns="45135" rIns="90126" bIns="45135"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7AD9DF9E-EEBF-9852-EDFC-F4D0DFCC56DB}"/>
              </a:ext>
            </a:extLst>
          </p:cNvPr>
          <p:cNvSpPr>
            <a:spLocks noGrp="1"/>
          </p:cNvSpPr>
          <p:nvPr>
            <p:ph type="body" idx="1"/>
          </p:nvPr>
        </p:nvSpPr>
        <p:spPr>
          <a:xfrm>
            <a:off x="838200" y="1825626"/>
            <a:ext cx="10515600" cy="4351338"/>
          </a:xfrm>
          <a:prstGeom prst="rect">
            <a:avLst/>
          </a:prstGeom>
        </p:spPr>
        <p:txBody>
          <a:bodyPr vert="horz" lIns="90126" tIns="45135" rIns="90126" bIns="45135"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F47E24B-4079-DB5A-C6FC-42E086749B83}"/>
              </a:ext>
            </a:extLst>
          </p:cNvPr>
          <p:cNvSpPr>
            <a:spLocks noGrp="1"/>
          </p:cNvSpPr>
          <p:nvPr>
            <p:ph type="dt" sz="half" idx="2"/>
          </p:nvPr>
        </p:nvSpPr>
        <p:spPr>
          <a:xfrm>
            <a:off x="838200" y="6356590"/>
            <a:ext cx="2743200" cy="365125"/>
          </a:xfrm>
          <a:prstGeom prst="rect">
            <a:avLst/>
          </a:prstGeom>
        </p:spPr>
        <p:txBody>
          <a:bodyPr vert="horz" lIns="90126" tIns="45135" rIns="90126" bIns="45135" rtlCol="0" anchor="ctr"/>
          <a:lstStyle>
            <a:lvl1pPr algn="l">
              <a:defRPr sz="1200">
                <a:solidFill>
                  <a:schemeClr val="tx1">
                    <a:tint val="82000"/>
                  </a:schemeClr>
                </a:solidFill>
              </a:defRPr>
            </a:lvl1pPr>
          </a:lstStyle>
          <a:p>
            <a:fld id="{0143AF26-91CC-4706-83BB-087030938492}" type="datetimeFigureOut">
              <a:rPr lang="en-US" smtClean="0"/>
              <a:t>10/17/2024</a:t>
            </a:fld>
            <a:endParaRPr lang="en-US"/>
          </a:p>
        </p:txBody>
      </p:sp>
      <p:sp>
        <p:nvSpPr>
          <p:cNvPr id="5" name="Footer Placeholder 4">
            <a:extLst>
              <a:ext uri="{FF2B5EF4-FFF2-40B4-BE49-F238E27FC236}">
                <a16:creationId xmlns:a16="http://schemas.microsoft.com/office/drawing/2014/main" xmlns="" id="{3B33518F-FF51-0387-4972-2C7C9D66D5F7}"/>
              </a:ext>
            </a:extLst>
          </p:cNvPr>
          <p:cNvSpPr>
            <a:spLocks noGrp="1"/>
          </p:cNvSpPr>
          <p:nvPr>
            <p:ph type="ftr" sz="quarter" idx="3"/>
          </p:nvPr>
        </p:nvSpPr>
        <p:spPr>
          <a:xfrm>
            <a:off x="4038600" y="6356590"/>
            <a:ext cx="4114800" cy="365125"/>
          </a:xfrm>
          <a:prstGeom prst="rect">
            <a:avLst/>
          </a:prstGeom>
        </p:spPr>
        <p:txBody>
          <a:bodyPr vert="horz" lIns="90126" tIns="45135" rIns="90126" bIns="45135"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xmlns="" id="{C1FB42D6-07AC-E774-4AAF-78949DF12CA7}"/>
              </a:ext>
            </a:extLst>
          </p:cNvPr>
          <p:cNvSpPr>
            <a:spLocks noGrp="1"/>
          </p:cNvSpPr>
          <p:nvPr>
            <p:ph type="sldNum" sz="quarter" idx="4"/>
          </p:nvPr>
        </p:nvSpPr>
        <p:spPr>
          <a:xfrm>
            <a:off x="8610600" y="6356590"/>
            <a:ext cx="2743200" cy="365125"/>
          </a:xfrm>
          <a:prstGeom prst="rect">
            <a:avLst/>
          </a:prstGeom>
        </p:spPr>
        <p:txBody>
          <a:bodyPr vert="horz" lIns="90126" tIns="45135" rIns="90126" bIns="45135" rtlCol="0" anchor="ctr"/>
          <a:lstStyle>
            <a:lvl1pPr algn="r">
              <a:defRPr sz="1200">
                <a:solidFill>
                  <a:schemeClr val="tx1">
                    <a:tint val="82000"/>
                  </a:schemeClr>
                </a:solidFill>
              </a:defRPr>
            </a:lvl1pPr>
          </a:lstStyle>
          <a:p>
            <a:fld id="{A5230DA5-D02B-42F4-A4A2-5CCA4F984483}" type="slidenum">
              <a:rPr lang="en-US" smtClean="0"/>
              <a:t>‹#›</a:t>
            </a:fld>
            <a:endParaRPr lang="en-US"/>
          </a:p>
        </p:txBody>
      </p:sp>
    </p:spTree>
    <p:extLst>
      <p:ext uri="{BB962C8B-B14F-4D97-AF65-F5344CB8AC3E}">
        <p14:creationId xmlns:p14="http://schemas.microsoft.com/office/powerpoint/2010/main" val="35684939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0119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5375" indent="-225375" algn="l" defTabSz="90119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75872" indent="-225375" algn="l" defTabSz="90119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26447" indent="-225375" algn="l" defTabSz="90119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77024" indent="-225375" algn="l" defTabSz="90119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27599" indent="-225375" algn="l" defTabSz="90119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478183" indent="-225375" algn="l" defTabSz="90119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28749" indent="-225375" algn="l" defTabSz="90119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379327" indent="-225375" algn="l" defTabSz="90119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29895" indent="-225375" algn="l" defTabSz="90119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01193" rtl="0" eaLnBrk="1" latinLnBrk="0" hangingPunct="1">
        <a:defRPr sz="1800" kern="1200">
          <a:solidFill>
            <a:schemeClr val="tx1"/>
          </a:solidFill>
          <a:latin typeface="+mn-lt"/>
          <a:ea typeface="+mn-ea"/>
          <a:cs typeface="+mn-cs"/>
        </a:defRPr>
      </a:lvl1pPr>
      <a:lvl2pPr marL="450582" algn="l" defTabSz="901193" rtl="0" eaLnBrk="1" latinLnBrk="0" hangingPunct="1">
        <a:defRPr sz="1800" kern="1200">
          <a:solidFill>
            <a:schemeClr val="tx1"/>
          </a:solidFill>
          <a:latin typeface="+mn-lt"/>
          <a:ea typeface="+mn-ea"/>
          <a:cs typeface="+mn-cs"/>
        </a:defRPr>
      </a:lvl2pPr>
      <a:lvl3pPr marL="901193" algn="l" defTabSz="901193" rtl="0" eaLnBrk="1" latinLnBrk="0" hangingPunct="1">
        <a:defRPr sz="1800" kern="1200">
          <a:solidFill>
            <a:schemeClr val="tx1"/>
          </a:solidFill>
          <a:latin typeface="+mn-lt"/>
          <a:ea typeface="+mn-ea"/>
          <a:cs typeface="+mn-cs"/>
        </a:defRPr>
      </a:lvl3pPr>
      <a:lvl4pPr marL="1351744" algn="l" defTabSz="901193" rtl="0" eaLnBrk="1" latinLnBrk="0" hangingPunct="1">
        <a:defRPr sz="1800" kern="1200">
          <a:solidFill>
            <a:schemeClr val="tx1"/>
          </a:solidFill>
          <a:latin typeface="+mn-lt"/>
          <a:ea typeface="+mn-ea"/>
          <a:cs typeface="+mn-cs"/>
        </a:defRPr>
      </a:lvl4pPr>
      <a:lvl5pPr marL="1802329" algn="l" defTabSz="901193" rtl="0" eaLnBrk="1" latinLnBrk="0" hangingPunct="1">
        <a:defRPr sz="1800" kern="1200">
          <a:solidFill>
            <a:schemeClr val="tx1"/>
          </a:solidFill>
          <a:latin typeface="+mn-lt"/>
          <a:ea typeface="+mn-ea"/>
          <a:cs typeface="+mn-cs"/>
        </a:defRPr>
      </a:lvl5pPr>
      <a:lvl6pPr marL="2252887" algn="l" defTabSz="901193" rtl="0" eaLnBrk="1" latinLnBrk="0" hangingPunct="1">
        <a:defRPr sz="1800" kern="1200">
          <a:solidFill>
            <a:schemeClr val="tx1"/>
          </a:solidFill>
          <a:latin typeface="+mn-lt"/>
          <a:ea typeface="+mn-ea"/>
          <a:cs typeface="+mn-cs"/>
        </a:defRPr>
      </a:lvl6pPr>
      <a:lvl7pPr marL="2703463" algn="l" defTabSz="901193" rtl="0" eaLnBrk="1" latinLnBrk="0" hangingPunct="1">
        <a:defRPr sz="1800" kern="1200">
          <a:solidFill>
            <a:schemeClr val="tx1"/>
          </a:solidFill>
          <a:latin typeface="+mn-lt"/>
          <a:ea typeface="+mn-ea"/>
          <a:cs typeface="+mn-cs"/>
        </a:defRPr>
      </a:lvl7pPr>
      <a:lvl8pPr marL="3154033" algn="l" defTabSz="901193" rtl="0" eaLnBrk="1" latinLnBrk="0" hangingPunct="1">
        <a:defRPr sz="1800" kern="1200">
          <a:solidFill>
            <a:schemeClr val="tx1"/>
          </a:solidFill>
          <a:latin typeface="+mn-lt"/>
          <a:ea typeface="+mn-ea"/>
          <a:cs typeface="+mn-cs"/>
        </a:defRPr>
      </a:lvl8pPr>
      <a:lvl9pPr marL="3604609" algn="l" defTabSz="901193"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60900" tIns="30450" rIns="60900" bIns="30450" rtlCol="0" anchor="ctr">
            <a:normAutofit/>
          </a:bodyPr>
          <a:lstStyle/>
          <a:p>
            <a:r>
              <a:rPr lang="en-US"/>
              <a:t>Click to edit Master title style</a:t>
            </a:r>
          </a:p>
        </p:txBody>
      </p:sp>
      <p:sp>
        <p:nvSpPr>
          <p:cNvPr id="3" name="Text Placeholder 2"/>
          <p:cNvSpPr>
            <a:spLocks noGrp="1"/>
          </p:cNvSpPr>
          <p:nvPr>
            <p:ph type="body" idx="1"/>
          </p:nvPr>
        </p:nvSpPr>
        <p:spPr>
          <a:xfrm>
            <a:off x="304800" y="1066802"/>
            <a:ext cx="5486400" cy="3017309"/>
          </a:xfrm>
          <a:prstGeom prst="rect">
            <a:avLst/>
          </a:prstGeom>
        </p:spPr>
        <p:txBody>
          <a:bodyPr vert="horz" lIns="60900" tIns="30450" rIns="60900" bIns="3045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74"/>
            <a:ext cx="1422400" cy="243417"/>
          </a:xfrm>
          <a:prstGeom prst="rect">
            <a:avLst/>
          </a:prstGeom>
        </p:spPr>
        <p:txBody>
          <a:bodyPr vert="horz" lIns="60900" tIns="30450" rIns="60900" bIns="30450" rtlCol="0" anchor="ctr"/>
          <a:lstStyle>
            <a:lvl1pPr algn="l">
              <a:defRPr sz="800">
                <a:solidFill>
                  <a:schemeClr val="tx1">
                    <a:tint val="75000"/>
                  </a:schemeClr>
                </a:solidFill>
              </a:defRPr>
            </a:lvl1pPr>
          </a:lstStyle>
          <a:p>
            <a:fld id="{1D8BD707-D9CF-40AE-B4C6-C98DA3205C09}" type="datetimeFigureOut">
              <a:rPr lang="en-US" smtClean="0"/>
              <a:pPr/>
              <a:t>10/17/2024</a:t>
            </a:fld>
            <a:endParaRPr lang="en-US"/>
          </a:p>
        </p:txBody>
      </p:sp>
      <p:sp>
        <p:nvSpPr>
          <p:cNvPr id="5" name="Footer Placeholder 4"/>
          <p:cNvSpPr>
            <a:spLocks noGrp="1"/>
          </p:cNvSpPr>
          <p:nvPr>
            <p:ph type="ftr" sz="quarter" idx="3"/>
          </p:nvPr>
        </p:nvSpPr>
        <p:spPr>
          <a:xfrm>
            <a:off x="2082800" y="4237574"/>
            <a:ext cx="1930400" cy="243417"/>
          </a:xfrm>
          <a:prstGeom prst="rect">
            <a:avLst/>
          </a:prstGeom>
        </p:spPr>
        <p:txBody>
          <a:bodyPr vert="horz" lIns="60900" tIns="30450" rIns="60900" bIns="3045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74"/>
            <a:ext cx="1422400" cy="243417"/>
          </a:xfrm>
          <a:prstGeom prst="rect">
            <a:avLst/>
          </a:prstGeom>
        </p:spPr>
        <p:txBody>
          <a:bodyPr vert="horz" lIns="60900" tIns="30450" rIns="60900" bIns="3045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xStyles>
    <p:titleStyle>
      <a:lvl1pPr algn="ctr" defTabSz="608990" rtl="0" eaLnBrk="1" latinLnBrk="0" hangingPunct="1">
        <a:spcBef>
          <a:spcPct val="0"/>
        </a:spcBef>
        <a:buNone/>
        <a:defRPr sz="2900" kern="1200">
          <a:solidFill>
            <a:schemeClr val="tx1"/>
          </a:solidFill>
          <a:latin typeface="+mj-lt"/>
          <a:ea typeface="+mj-ea"/>
          <a:cs typeface="+mj-cs"/>
        </a:defRPr>
      </a:lvl1pPr>
    </p:titleStyle>
    <p:bodyStyle>
      <a:lvl1pPr marL="228370" indent="-228370" algn="l" defTabSz="608990" rtl="0" eaLnBrk="1" latinLnBrk="0" hangingPunct="1">
        <a:spcBef>
          <a:spcPct val="20000"/>
        </a:spcBef>
        <a:buFont typeface="Arial" pitchFamily="34" charset="0"/>
        <a:buChar char="•"/>
        <a:defRPr sz="2100" kern="1200">
          <a:solidFill>
            <a:schemeClr val="tx1"/>
          </a:solidFill>
          <a:latin typeface="+mn-lt"/>
          <a:ea typeface="+mn-ea"/>
          <a:cs typeface="+mn-cs"/>
        </a:defRPr>
      </a:lvl1pPr>
      <a:lvl2pPr marL="494804" indent="-190310" algn="l" defTabSz="608990" rtl="0" eaLnBrk="1" latinLnBrk="0" hangingPunct="1">
        <a:spcBef>
          <a:spcPct val="20000"/>
        </a:spcBef>
        <a:buFont typeface="Arial" pitchFamily="34" charset="0"/>
        <a:buChar char="–"/>
        <a:defRPr sz="1900" kern="1200">
          <a:solidFill>
            <a:schemeClr val="tx1"/>
          </a:solidFill>
          <a:latin typeface="+mn-lt"/>
          <a:ea typeface="+mn-ea"/>
          <a:cs typeface="+mn-cs"/>
        </a:defRPr>
      </a:lvl2pPr>
      <a:lvl3pPr marL="761240" indent="-152250" algn="l" defTabSz="60899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5739" indent="-152250" algn="l" defTabSz="608990" rtl="0" eaLnBrk="1" latinLnBrk="0" hangingPunct="1">
        <a:spcBef>
          <a:spcPct val="20000"/>
        </a:spcBef>
        <a:buFont typeface="Arial" pitchFamily="34" charset="0"/>
        <a:buChar char="–"/>
        <a:defRPr sz="1300" kern="1200">
          <a:solidFill>
            <a:schemeClr val="tx1"/>
          </a:solidFill>
          <a:latin typeface="+mn-lt"/>
          <a:ea typeface="+mn-ea"/>
          <a:cs typeface="+mn-cs"/>
        </a:defRPr>
      </a:lvl4pPr>
      <a:lvl5pPr marL="1370230" indent="-152250" algn="l" defTabSz="608990" rtl="0" eaLnBrk="1" latinLnBrk="0" hangingPunct="1">
        <a:spcBef>
          <a:spcPct val="20000"/>
        </a:spcBef>
        <a:buFont typeface="Arial" pitchFamily="34" charset="0"/>
        <a:buChar char="»"/>
        <a:defRPr sz="1300" kern="1200">
          <a:solidFill>
            <a:schemeClr val="tx1"/>
          </a:solidFill>
          <a:latin typeface="+mn-lt"/>
          <a:ea typeface="+mn-ea"/>
          <a:cs typeface="+mn-cs"/>
        </a:defRPr>
      </a:lvl5pPr>
      <a:lvl6pPr marL="1674721" indent="-152250" algn="l" defTabSz="608990" rtl="0" eaLnBrk="1" latinLnBrk="0" hangingPunct="1">
        <a:spcBef>
          <a:spcPct val="20000"/>
        </a:spcBef>
        <a:buFont typeface="Arial" pitchFamily="34" charset="0"/>
        <a:buChar char="•"/>
        <a:defRPr sz="1300" kern="1200">
          <a:solidFill>
            <a:schemeClr val="tx1"/>
          </a:solidFill>
          <a:latin typeface="+mn-lt"/>
          <a:ea typeface="+mn-ea"/>
          <a:cs typeface="+mn-cs"/>
        </a:defRPr>
      </a:lvl6pPr>
      <a:lvl7pPr marL="1979220" indent="-152250" algn="l" defTabSz="608990" rtl="0" eaLnBrk="1" latinLnBrk="0" hangingPunct="1">
        <a:spcBef>
          <a:spcPct val="20000"/>
        </a:spcBef>
        <a:buFont typeface="Arial" pitchFamily="34" charset="0"/>
        <a:buChar char="•"/>
        <a:defRPr sz="1300" kern="1200">
          <a:solidFill>
            <a:schemeClr val="tx1"/>
          </a:solidFill>
          <a:latin typeface="+mn-lt"/>
          <a:ea typeface="+mn-ea"/>
          <a:cs typeface="+mn-cs"/>
        </a:defRPr>
      </a:lvl7pPr>
      <a:lvl8pPr marL="2283719" indent="-152250" algn="l" defTabSz="608990" rtl="0" eaLnBrk="1" latinLnBrk="0" hangingPunct="1">
        <a:spcBef>
          <a:spcPct val="20000"/>
        </a:spcBef>
        <a:buFont typeface="Arial" pitchFamily="34" charset="0"/>
        <a:buChar char="•"/>
        <a:defRPr sz="1300" kern="1200">
          <a:solidFill>
            <a:schemeClr val="tx1"/>
          </a:solidFill>
          <a:latin typeface="+mn-lt"/>
          <a:ea typeface="+mn-ea"/>
          <a:cs typeface="+mn-cs"/>
        </a:defRPr>
      </a:lvl8pPr>
      <a:lvl9pPr marL="2588210" indent="-152250" algn="l" defTabSz="608990" rtl="0" eaLnBrk="1" latinLnBrk="0" hangingPunct="1">
        <a:spcBef>
          <a:spcPct val="20000"/>
        </a:spcBef>
        <a:buFont typeface="Arial" pitchFamily="34" charset="0"/>
        <a:buChar char="•"/>
        <a:defRPr sz="1300" kern="1200">
          <a:solidFill>
            <a:schemeClr val="tx1"/>
          </a:solidFill>
          <a:latin typeface="+mn-lt"/>
          <a:ea typeface="+mn-ea"/>
          <a:cs typeface="+mn-cs"/>
        </a:defRPr>
      </a:lvl9pPr>
    </p:bodyStyle>
    <p:otherStyle>
      <a:defPPr>
        <a:defRPr lang="en-US"/>
      </a:defPPr>
      <a:lvl1pPr marL="0" algn="l" defTabSz="608990" rtl="0" eaLnBrk="1" latinLnBrk="0" hangingPunct="1">
        <a:defRPr sz="1200" kern="1200">
          <a:solidFill>
            <a:schemeClr val="tx1"/>
          </a:solidFill>
          <a:latin typeface="+mn-lt"/>
          <a:ea typeface="+mn-ea"/>
          <a:cs typeface="+mn-cs"/>
        </a:defRPr>
      </a:lvl1pPr>
      <a:lvl2pPr marL="304500" algn="l" defTabSz="608990" rtl="0" eaLnBrk="1" latinLnBrk="0" hangingPunct="1">
        <a:defRPr sz="1200" kern="1200">
          <a:solidFill>
            <a:schemeClr val="tx1"/>
          </a:solidFill>
          <a:latin typeface="+mn-lt"/>
          <a:ea typeface="+mn-ea"/>
          <a:cs typeface="+mn-cs"/>
        </a:defRPr>
      </a:lvl2pPr>
      <a:lvl3pPr marL="608990" algn="l" defTabSz="608990" rtl="0" eaLnBrk="1" latinLnBrk="0" hangingPunct="1">
        <a:defRPr sz="1200" kern="1200">
          <a:solidFill>
            <a:schemeClr val="tx1"/>
          </a:solidFill>
          <a:latin typeface="+mn-lt"/>
          <a:ea typeface="+mn-ea"/>
          <a:cs typeface="+mn-cs"/>
        </a:defRPr>
      </a:lvl3pPr>
      <a:lvl4pPr marL="913490" algn="l" defTabSz="608990" rtl="0" eaLnBrk="1" latinLnBrk="0" hangingPunct="1">
        <a:defRPr sz="1200" kern="1200">
          <a:solidFill>
            <a:schemeClr val="tx1"/>
          </a:solidFill>
          <a:latin typeface="+mn-lt"/>
          <a:ea typeface="+mn-ea"/>
          <a:cs typeface="+mn-cs"/>
        </a:defRPr>
      </a:lvl4pPr>
      <a:lvl5pPr marL="1217980" algn="l" defTabSz="608990" rtl="0" eaLnBrk="1" latinLnBrk="0" hangingPunct="1">
        <a:defRPr sz="1200" kern="1200">
          <a:solidFill>
            <a:schemeClr val="tx1"/>
          </a:solidFill>
          <a:latin typeface="+mn-lt"/>
          <a:ea typeface="+mn-ea"/>
          <a:cs typeface="+mn-cs"/>
        </a:defRPr>
      </a:lvl5pPr>
      <a:lvl6pPr marL="1522480" algn="l" defTabSz="608990" rtl="0" eaLnBrk="1" latinLnBrk="0" hangingPunct="1">
        <a:defRPr sz="1200" kern="1200">
          <a:solidFill>
            <a:schemeClr val="tx1"/>
          </a:solidFill>
          <a:latin typeface="+mn-lt"/>
          <a:ea typeface="+mn-ea"/>
          <a:cs typeface="+mn-cs"/>
        </a:defRPr>
      </a:lvl6pPr>
      <a:lvl7pPr marL="1826977" algn="l" defTabSz="608990" rtl="0" eaLnBrk="1" latinLnBrk="0" hangingPunct="1">
        <a:defRPr sz="1200" kern="1200">
          <a:solidFill>
            <a:schemeClr val="tx1"/>
          </a:solidFill>
          <a:latin typeface="+mn-lt"/>
          <a:ea typeface="+mn-ea"/>
          <a:cs typeface="+mn-cs"/>
        </a:defRPr>
      </a:lvl7pPr>
      <a:lvl8pPr marL="2131470" algn="l" defTabSz="608990" rtl="0" eaLnBrk="1" latinLnBrk="0" hangingPunct="1">
        <a:defRPr sz="1200" kern="1200">
          <a:solidFill>
            <a:schemeClr val="tx1"/>
          </a:solidFill>
          <a:latin typeface="+mn-lt"/>
          <a:ea typeface="+mn-ea"/>
          <a:cs typeface="+mn-cs"/>
        </a:defRPr>
      </a:lvl8pPr>
      <a:lvl9pPr marL="2435960" algn="l" defTabSz="608990" rtl="0" eaLnBrk="1" latinLnBrk="0" hangingPunct="1">
        <a:defRPr sz="1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0126" tIns="45135" rIns="90126" bIns="45135"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26"/>
            <a:ext cx="10972800" cy="4525963"/>
          </a:xfrm>
          <a:prstGeom prst="rect">
            <a:avLst/>
          </a:prstGeom>
        </p:spPr>
        <p:txBody>
          <a:bodyPr vert="horz" lIns="90126" tIns="45135" rIns="90126" bIns="45135"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581"/>
            <a:ext cx="2844800" cy="365125"/>
          </a:xfrm>
          <a:prstGeom prst="rect">
            <a:avLst/>
          </a:prstGeom>
        </p:spPr>
        <p:txBody>
          <a:bodyPr vert="horz" lIns="90126" tIns="45135" rIns="90126" bIns="45135" rtlCol="0" anchor="ctr"/>
          <a:lstStyle>
            <a:lvl1pPr algn="l">
              <a:defRPr sz="1200">
                <a:solidFill>
                  <a:schemeClr val="tx1">
                    <a:tint val="75000"/>
                  </a:schemeClr>
                </a:solidFill>
              </a:defRPr>
            </a:lvl1pPr>
          </a:lstStyle>
          <a:p>
            <a:fld id="{6193DCC6-385E-490E-A2A3-9027205D43CB}" type="datetimeFigureOut">
              <a:rPr lang="en-US" smtClean="0"/>
              <a:t>10/17/2024</a:t>
            </a:fld>
            <a:endParaRPr lang="en-US"/>
          </a:p>
        </p:txBody>
      </p:sp>
      <p:sp>
        <p:nvSpPr>
          <p:cNvPr id="5" name="Footer Placeholder 4"/>
          <p:cNvSpPr>
            <a:spLocks noGrp="1"/>
          </p:cNvSpPr>
          <p:nvPr>
            <p:ph type="ftr" sz="quarter" idx="3"/>
          </p:nvPr>
        </p:nvSpPr>
        <p:spPr>
          <a:xfrm>
            <a:off x="4165600" y="6356581"/>
            <a:ext cx="3860800" cy="365125"/>
          </a:xfrm>
          <a:prstGeom prst="rect">
            <a:avLst/>
          </a:prstGeom>
        </p:spPr>
        <p:txBody>
          <a:bodyPr vert="horz" lIns="90126" tIns="45135" rIns="90126" bIns="45135"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581"/>
            <a:ext cx="2844800" cy="365125"/>
          </a:xfrm>
          <a:prstGeom prst="rect">
            <a:avLst/>
          </a:prstGeom>
        </p:spPr>
        <p:txBody>
          <a:bodyPr vert="horz" lIns="90126" tIns="45135" rIns="90126" bIns="45135" rtlCol="0" anchor="ctr"/>
          <a:lstStyle>
            <a:lvl1pPr algn="r">
              <a:defRPr sz="1200">
                <a:solidFill>
                  <a:schemeClr val="tx1">
                    <a:tint val="75000"/>
                  </a:schemeClr>
                </a:solidFill>
              </a:defRPr>
            </a:lvl1pPr>
          </a:lstStyle>
          <a:p>
            <a:fld id="{8D7D2981-CF1F-4165-9839-1A4F1BD3655D}" type="slidenum">
              <a:rPr lang="en-US" smtClean="0"/>
              <a:t>‹#›</a:t>
            </a:fld>
            <a:endParaRPr lang="en-US"/>
          </a:p>
        </p:txBody>
      </p:sp>
    </p:spTree>
    <p:extLst>
      <p:ext uri="{BB962C8B-B14F-4D97-AF65-F5344CB8AC3E}">
        <p14:creationId xmlns:p14="http://schemas.microsoft.com/office/powerpoint/2010/main" val="115303474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01193" rtl="0" eaLnBrk="1" latinLnBrk="0" hangingPunct="1">
        <a:spcBef>
          <a:spcPct val="0"/>
        </a:spcBef>
        <a:buNone/>
        <a:defRPr sz="4400" kern="1200">
          <a:solidFill>
            <a:schemeClr val="tx1"/>
          </a:solidFill>
          <a:latin typeface="+mj-lt"/>
          <a:ea typeface="+mj-ea"/>
          <a:cs typeface="+mj-cs"/>
        </a:defRPr>
      </a:lvl1pPr>
    </p:titleStyle>
    <p:bodyStyle>
      <a:lvl1pPr marL="337936" indent="-337936" algn="l" defTabSz="901193"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32184" indent="-281661" algn="l" defTabSz="90119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26447" indent="-225375" algn="l" defTabSz="901193"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577024" indent="-225375" algn="l" defTabSz="9011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27599" indent="-225375" algn="l" defTabSz="9011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478183" indent="-225375" algn="l" defTabSz="9011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28749" indent="-225375" algn="l" defTabSz="9011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379327" indent="-225375" algn="l" defTabSz="9011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29895" indent="-225375" algn="l" defTabSz="9011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01193" rtl="0" eaLnBrk="1" latinLnBrk="0" hangingPunct="1">
        <a:defRPr sz="1800" kern="1200">
          <a:solidFill>
            <a:schemeClr val="tx1"/>
          </a:solidFill>
          <a:latin typeface="+mn-lt"/>
          <a:ea typeface="+mn-ea"/>
          <a:cs typeface="+mn-cs"/>
        </a:defRPr>
      </a:lvl1pPr>
      <a:lvl2pPr marL="450582" algn="l" defTabSz="901193" rtl="0" eaLnBrk="1" latinLnBrk="0" hangingPunct="1">
        <a:defRPr sz="1800" kern="1200">
          <a:solidFill>
            <a:schemeClr val="tx1"/>
          </a:solidFill>
          <a:latin typeface="+mn-lt"/>
          <a:ea typeface="+mn-ea"/>
          <a:cs typeface="+mn-cs"/>
        </a:defRPr>
      </a:lvl2pPr>
      <a:lvl3pPr marL="901193" algn="l" defTabSz="901193" rtl="0" eaLnBrk="1" latinLnBrk="0" hangingPunct="1">
        <a:defRPr sz="1800" kern="1200">
          <a:solidFill>
            <a:schemeClr val="tx1"/>
          </a:solidFill>
          <a:latin typeface="+mn-lt"/>
          <a:ea typeface="+mn-ea"/>
          <a:cs typeface="+mn-cs"/>
        </a:defRPr>
      </a:lvl3pPr>
      <a:lvl4pPr marL="1351744" algn="l" defTabSz="901193" rtl="0" eaLnBrk="1" latinLnBrk="0" hangingPunct="1">
        <a:defRPr sz="1800" kern="1200">
          <a:solidFill>
            <a:schemeClr val="tx1"/>
          </a:solidFill>
          <a:latin typeface="+mn-lt"/>
          <a:ea typeface="+mn-ea"/>
          <a:cs typeface="+mn-cs"/>
        </a:defRPr>
      </a:lvl4pPr>
      <a:lvl5pPr marL="1802329" algn="l" defTabSz="901193" rtl="0" eaLnBrk="1" latinLnBrk="0" hangingPunct="1">
        <a:defRPr sz="1800" kern="1200">
          <a:solidFill>
            <a:schemeClr val="tx1"/>
          </a:solidFill>
          <a:latin typeface="+mn-lt"/>
          <a:ea typeface="+mn-ea"/>
          <a:cs typeface="+mn-cs"/>
        </a:defRPr>
      </a:lvl5pPr>
      <a:lvl6pPr marL="2252887" algn="l" defTabSz="901193" rtl="0" eaLnBrk="1" latinLnBrk="0" hangingPunct="1">
        <a:defRPr sz="1800" kern="1200">
          <a:solidFill>
            <a:schemeClr val="tx1"/>
          </a:solidFill>
          <a:latin typeface="+mn-lt"/>
          <a:ea typeface="+mn-ea"/>
          <a:cs typeface="+mn-cs"/>
        </a:defRPr>
      </a:lvl6pPr>
      <a:lvl7pPr marL="2703463" algn="l" defTabSz="901193" rtl="0" eaLnBrk="1" latinLnBrk="0" hangingPunct="1">
        <a:defRPr sz="1800" kern="1200">
          <a:solidFill>
            <a:schemeClr val="tx1"/>
          </a:solidFill>
          <a:latin typeface="+mn-lt"/>
          <a:ea typeface="+mn-ea"/>
          <a:cs typeface="+mn-cs"/>
        </a:defRPr>
      </a:lvl7pPr>
      <a:lvl8pPr marL="3154033" algn="l" defTabSz="901193" rtl="0" eaLnBrk="1" latinLnBrk="0" hangingPunct="1">
        <a:defRPr sz="1800" kern="1200">
          <a:solidFill>
            <a:schemeClr val="tx1"/>
          </a:solidFill>
          <a:latin typeface="+mn-lt"/>
          <a:ea typeface="+mn-ea"/>
          <a:cs typeface="+mn-cs"/>
        </a:defRPr>
      </a:lvl8pPr>
      <a:lvl9pPr marL="3604609" algn="l" defTabSz="90119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0126" tIns="45135" rIns="90126" bIns="45135"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26"/>
            <a:ext cx="10972800" cy="4525963"/>
          </a:xfrm>
          <a:prstGeom prst="rect">
            <a:avLst/>
          </a:prstGeom>
        </p:spPr>
        <p:txBody>
          <a:bodyPr vert="horz" lIns="90126" tIns="45135" rIns="90126" bIns="45135"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577"/>
            <a:ext cx="2844800" cy="365125"/>
          </a:xfrm>
          <a:prstGeom prst="rect">
            <a:avLst/>
          </a:prstGeom>
        </p:spPr>
        <p:txBody>
          <a:bodyPr vert="horz" lIns="90126" tIns="45135" rIns="90126" bIns="45135" rtlCol="0" anchor="ctr"/>
          <a:lstStyle>
            <a:lvl1pPr algn="l">
              <a:defRPr sz="1200">
                <a:solidFill>
                  <a:schemeClr val="tx1">
                    <a:tint val="75000"/>
                  </a:schemeClr>
                </a:solidFill>
              </a:defRPr>
            </a:lvl1pPr>
          </a:lstStyle>
          <a:p>
            <a:fld id="{6193DCC6-385E-490E-A2A3-9027205D43CB}" type="datetimeFigureOut">
              <a:rPr lang="en-US" smtClean="0"/>
              <a:t>10/17/2024</a:t>
            </a:fld>
            <a:endParaRPr lang="en-US"/>
          </a:p>
        </p:txBody>
      </p:sp>
      <p:sp>
        <p:nvSpPr>
          <p:cNvPr id="5" name="Footer Placeholder 4"/>
          <p:cNvSpPr>
            <a:spLocks noGrp="1"/>
          </p:cNvSpPr>
          <p:nvPr>
            <p:ph type="ftr" sz="quarter" idx="3"/>
          </p:nvPr>
        </p:nvSpPr>
        <p:spPr>
          <a:xfrm>
            <a:off x="4165600" y="6356577"/>
            <a:ext cx="3860800" cy="365125"/>
          </a:xfrm>
          <a:prstGeom prst="rect">
            <a:avLst/>
          </a:prstGeom>
        </p:spPr>
        <p:txBody>
          <a:bodyPr vert="horz" lIns="90126" tIns="45135" rIns="90126" bIns="45135"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577"/>
            <a:ext cx="2844800" cy="365125"/>
          </a:xfrm>
          <a:prstGeom prst="rect">
            <a:avLst/>
          </a:prstGeom>
        </p:spPr>
        <p:txBody>
          <a:bodyPr vert="horz" lIns="90126" tIns="45135" rIns="90126" bIns="45135" rtlCol="0" anchor="ctr"/>
          <a:lstStyle>
            <a:lvl1pPr algn="r">
              <a:defRPr sz="1200">
                <a:solidFill>
                  <a:schemeClr val="tx1">
                    <a:tint val="75000"/>
                  </a:schemeClr>
                </a:solidFill>
              </a:defRPr>
            </a:lvl1pPr>
          </a:lstStyle>
          <a:p>
            <a:fld id="{8D7D2981-CF1F-4165-9839-1A4F1BD3655D}" type="slidenum">
              <a:rPr lang="en-US" smtClean="0"/>
              <a:t>‹#›</a:t>
            </a:fld>
            <a:endParaRPr lang="en-US"/>
          </a:p>
        </p:txBody>
      </p:sp>
    </p:spTree>
    <p:extLst>
      <p:ext uri="{BB962C8B-B14F-4D97-AF65-F5344CB8AC3E}">
        <p14:creationId xmlns:p14="http://schemas.microsoft.com/office/powerpoint/2010/main" val="115303474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01193" rtl="0" eaLnBrk="1" latinLnBrk="0" hangingPunct="1">
        <a:spcBef>
          <a:spcPct val="0"/>
        </a:spcBef>
        <a:buNone/>
        <a:defRPr sz="4400" kern="1200">
          <a:solidFill>
            <a:schemeClr val="tx1"/>
          </a:solidFill>
          <a:latin typeface="+mj-lt"/>
          <a:ea typeface="+mj-ea"/>
          <a:cs typeface="+mj-cs"/>
        </a:defRPr>
      </a:lvl1pPr>
    </p:titleStyle>
    <p:bodyStyle>
      <a:lvl1pPr marL="337936" indent="-337936" algn="l" defTabSz="901193"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32184" indent="-281661" algn="l" defTabSz="90119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26447" indent="-225375" algn="l" defTabSz="901193"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577024" indent="-225375" algn="l" defTabSz="9011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27599" indent="-225375" algn="l" defTabSz="9011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478183" indent="-225375" algn="l" defTabSz="9011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28749" indent="-225375" algn="l" defTabSz="9011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379327" indent="-225375" algn="l" defTabSz="9011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29895" indent="-225375" algn="l" defTabSz="9011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01193" rtl="0" eaLnBrk="1" latinLnBrk="0" hangingPunct="1">
        <a:defRPr sz="1800" kern="1200">
          <a:solidFill>
            <a:schemeClr val="tx1"/>
          </a:solidFill>
          <a:latin typeface="+mn-lt"/>
          <a:ea typeface="+mn-ea"/>
          <a:cs typeface="+mn-cs"/>
        </a:defRPr>
      </a:lvl1pPr>
      <a:lvl2pPr marL="450582" algn="l" defTabSz="901193" rtl="0" eaLnBrk="1" latinLnBrk="0" hangingPunct="1">
        <a:defRPr sz="1800" kern="1200">
          <a:solidFill>
            <a:schemeClr val="tx1"/>
          </a:solidFill>
          <a:latin typeface="+mn-lt"/>
          <a:ea typeface="+mn-ea"/>
          <a:cs typeface="+mn-cs"/>
        </a:defRPr>
      </a:lvl2pPr>
      <a:lvl3pPr marL="901193" algn="l" defTabSz="901193" rtl="0" eaLnBrk="1" latinLnBrk="0" hangingPunct="1">
        <a:defRPr sz="1800" kern="1200">
          <a:solidFill>
            <a:schemeClr val="tx1"/>
          </a:solidFill>
          <a:latin typeface="+mn-lt"/>
          <a:ea typeface="+mn-ea"/>
          <a:cs typeface="+mn-cs"/>
        </a:defRPr>
      </a:lvl3pPr>
      <a:lvl4pPr marL="1351744" algn="l" defTabSz="901193" rtl="0" eaLnBrk="1" latinLnBrk="0" hangingPunct="1">
        <a:defRPr sz="1800" kern="1200">
          <a:solidFill>
            <a:schemeClr val="tx1"/>
          </a:solidFill>
          <a:latin typeface="+mn-lt"/>
          <a:ea typeface="+mn-ea"/>
          <a:cs typeface="+mn-cs"/>
        </a:defRPr>
      </a:lvl4pPr>
      <a:lvl5pPr marL="1802329" algn="l" defTabSz="901193" rtl="0" eaLnBrk="1" latinLnBrk="0" hangingPunct="1">
        <a:defRPr sz="1800" kern="1200">
          <a:solidFill>
            <a:schemeClr val="tx1"/>
          </a:solidFill>
          <a:latin typeface="+mn-lt"/>
          <a:ea typeface="+mn-ea"/>
          <a:cs typeface="+mn-cs"/>
        </a:defRPr>
      </a:lvl5pPr>
      <a:lvl6pPr marL="2252887" algn="l" defTabSz="901193" rtl="0" eaLnBrk="1" latinLnBrk="0" hangingPunct="1">
        <a:defRPr sz="1800" kern="1200">
          <a:solidFill>
            <a:schemeClr val="tx1"/>
          </a:solidFill>
          <a:latin typeface="+mn-lt"/>
          <a:ea typeface="+mn-ea"/>
          <a:cs typeface="+mn-cs"/>
        </a:defRPr>
      </a:lvl6pPr>
      <a:lvl7pPr marL="2703463" algn="l" defTabSz="901193" rtl="0" eaLnBrk="1" latinLnBrk="0" hangingPunct="1">
        <a:defRPr sz="1800" kern="1200">
          <a:solidFill>
            <a:schemeClr val="tx1"/>
          </a:solidFill>
          <a:latin typeface="+mn-lt"/>
          <a:ea typeface="+mn-ea"/>
          <a:cs typeface="+mn-cs"/>
        </a:defRPr>
      </a:lvl7pPr>
      <a:lvl8pPr marL="3154033" algn="l" defTabSz="901193" rtl="0" eaLnBrk="1" latinLnBrk="0" hangingPunct="1">
        <a:defRPr sz="1800" kern="1200">
          <a:solidFill>
            <a:schemeClr val="tx1"/>
          </a:solidFill>
          <a:latin typeface="+mn-lt"/>
          <a:ea typeface="+mn-ea"/>
          <a:cs typeface="+mn-cs"/>
        </a:defRPr>
      </a:lvl8pPr>
      <a:lvl9pPr marL="3604609" algn="l" defTabSz="90119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0126" tIns="45135" rIns="90126" bIns="45135"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26"/>
            <a:ext cx="10972800" cy="4525963"/>
          </a:xfrm>
          <a:prstGeom prst="rect">
            <a:avLst/>
          </a:prstGeom>
        </p:spPr>
        <p:txBody>
          <a:bodyPr vert="horz" lIns="90126" tIns="45135" rIns="90126" bIns="45135"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571"/>
            <a:ext cx="2844800" cy="365125"/>
          </a:xfrm>
          <a:prstGeom prst="rect">
            <a:avLst/>
          </a:prstGeom>
        </p:spPr>
        <p:txBody>
          <a:bodyPr vert="horz" lIns="90126" tIns="45135" rIns="90126" bIns="45135" rtlCol="0" anchor="ctr"/>
          <a:lstStyle>
            <a:lvl1pPr algn="l">
              <a:defRPr sz="1200">
                <a:solidFill>
                  <a:schemeClr val="tx1">
                    <a:tint val="75000"/>
                  </a:schemeClr>
                </a:solidFill>
              </a:defRPr>
            </a:lvl1pPr>
          </a:lstStyle>
          <a:p>
            <a:fld id="{6193DCC6-385E-490E-A2A3-9027205D43CB}" type="datetimeFigureOut">
              <a:rPr lang="en-US" smtClean="0"/>
              <a:t>10/17/2024</a:t>
            </a:fld>
            <a:endParaRPr lang="en-US"/>
          </a:p>
        </p:txBody>
      </p:sp>
      <p:sp>
        <p:nvSpPr>
          <p:cNvPr id="5" name="Footer Placeholder 4"/>
          <p:cNvSpPr>
            <a:spLocks noGrp="1"/>
          </p:cNvSpPr>
          <p:nvPr>
            <p:ph type="ftr" sz="quarter" idx="3"/>
          </p:nvPr>
        </p:nvSpPr>
        <p:spPr>
          <a:xfrm>
            <a:off x="4165600" y="6356571"/>
            <a:ext cx="3860800" cy="365125"/>
          </a:xfrm>
          <a:prstGeom prst="rect">
            <a:avLst/>
          </a:prstGeom>
        </p:spPr>
        <p:txBody>
          <a:bodyPr vert="horz" lIns="90126" tIns="45135" rIns="90126" bIns="45135"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571"/>
            <a:ext cx="2844800" cy="365125"/>
          </a:xfrm>
          <a:prstGeom prst="rect">
            <a:avLst/>
          </a:prstGeom>
        </p:spPr>
        <p:txBody>
          <a:bodyPr vert="horz" lIns="90126" tIns="45135" rIns="90126" bIns="45135" rtlCol="0" anchor="ctr"/>
          <a:lstStyle>
            <a:lvl1pPr algn="r">
              <a:defRPr sz="1200">
                <a:solidFill>
                  <a:schemeClr val="tx1">
                    <a:tint val="75000"/>
                  </a:schemeClr>
                </a:solidFill>
              </a:defRPr>
            </a:lvl1pPr>
          </a:lstStyle>
          <a:p>
            <a:fld id="{8D7D2981-CF1F-4165-9839-1A4F1BD3655D}" type="slidenum">
              <a:rPr lang="en-US" smtClean="0"/>
              <a:t>‹#›</a:t>
            </a:fld>
            <a:endParaRPr lang="en-US"/>
          </a:p>
        </p:txBody>
      </p:sp>
    </p:spTree>
    <p:extLst>
      <p:ext uri="{BB962C8B-B14F-4D97-AF65-F5344CB8AC3E}">
        <p14:creationId xmlns:p14="http://schemas.microsoft.com/office/powerpoint/2010/main" val="115303474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01193" rtl="0" eaLnBrk="1" latinLnBrk="0" hangingPunct="1">
        <a:spcBef>
          <a:spcPct val="0"/>
        </a:spcBef>
        <a:buNone/>
        <a:defRPr sz="4400" kern="1200">
          <a:solidFill>
            <a:schemeClr val="tx1"/>
          </a:solidFill>
          <a:latin typeface="+mj-lt"/>
          <a:ea typeface="+mj-ea"/>
          <a:cs typeface="+mj-cs"/>
        </a:defRPr>
      </a:lvl1pPr>
    </p:titleStyle>
    <p:bodyStyle>
      <a:lvl1pPr marL="337936" indent="-337936" algn="l" defTabSz="901193"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32184" indent="-281661" algn="l" defTabSz="90119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26447" indent="-225375" algn="l" defTabSz="901193"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577024" indent="-225375" algn="l" defTabSz="9011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27599" indent="-225375" algn="l" defTabSz="9011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478183" indent="-225375" algn="l" defTabSz="9011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28749" indent="-225375" algn="l" defTabSz="9011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379327" indent="-225375" algn="l" defTabSz="9011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29895" indent="-225375" algn="l" defTabSz="9011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01193" rtl="0" eaLnBrk="1" latinLnBrk="0" hangingPunct="1">
        <a:defRPr sz="1800" kern="1200">
          <a:solidFill>
            <a:schemeClr val="tx1"/>
          </a:solidFill>
          <a:latin typeface="+mn-lt"/>
          <a:ea typeface="+mn-ea"/>
          <a:cs typeface="+mn-cs"/>
        </a:defRPr>
      </a:lvl1pPr>
      <a:lvl2pPr marL="450582" algn="l" defTabSz="901193" rtl="0" eaLnBrk="1" latinLnBrk="0" hangingPunct="1">
        <a:defRPr sz="1800" kern="1200">
          <a:solidFill>
            <a:schemeClr val="tx1"/>
          </a:solidFill>
          <a:latin typeface="+mn-lt"/>
          <a:ea typeface="+mn-ea"/>
          <a:cs typeface="+mn-cs"/>
        </a:defRPr>
      </a:lvl2pPr>
      <a:lvl3pPr marL="901193" algn="l" defTabSz="901193" rtl="0" eaLnBrk="1" latinLnBrk="0" hangingPunct="1">
        <a:defRPr sz="1800" kern="1200">
          <a:solidFill>
            <a:schemeClr val="tx1"/>
          </a:solidFill>
          <a:latin typeface="+mn-lt"/>
          <a:ea typeface="+mn-ea"/>
          <a:cs typeface="+mn-cs"/>
        </a:defRPr>
      </a:lvl3pPr>
      <a:lvl4pPr marL="1351744" algn="l" defTabSz="901193" rtl="0" eaLnBrk="1" latinLnBrk="0" hangingPunct="1">
        <a:defRPr sz="1800" kern="1200">
          <a:solidFill>
            <a:schemeClr val="tx1"/>
          </a:solidFill>
          <a:latin typeface="+mn-lt"/>
          <a:ea typeface="+mn-ea"/>
          <a:cs typeface="+mn-cs"/>
        </a:defRPr>
      </a:lvl4pPr>
      <a:lvl5pPr marL="1802329" algn="l" defTabSz="901193" rtl="0" eaLnBrk="1" latinLnBrk="0" hangingPunct="1">
        <a:defRPr sz="1800" kern="1200">
          <a:solidFill>
            <a:schemeClr val="tx1"/>
          </a:solidFill>
          <a:latin typeface="+mn-lt"/>
          <a:ea typeface="+mn-ea"/>
          <a:cs typeface="+mn-cs"/>
        </a:defRPr>
      </a:lvl5pPr>
      <a:lvl6pPr marL="2252887" algn="l" defTabSz="901193" rtl="0" eaLnBrk="1" latinLnBrk="0" hangingPunct="1">
        <a:defRPr sz="1800" kern="1200">
          <a:solidFill>
            <a:schemeClr val="tx1"/>
          </a:solidFill>
          <a:latin typeface="+mn-lt"/>
          <a:ea typeface="+mn-ea"/>
          <a:cs typeface="+mn-cs"/>
        </a:defRPr>
      </a:lvl6pPr>
      <a:lvl7pPr marL="2703463" algn="l" defTabSz="901193" rtl="0" eaLnBrk="1" latinLnBrk="0" hangingPunct="1">
        <a:defRPr sz="1800" kern="1200">
          <a:solidFill>
            <a:schemeClr val="tx1"/>
          </a:solidFill>
          <a:latin typeface="+mn-lt"/>
          <a:ea typeface="+mn-ea"/>
          <a:cs typeface="+mn-cs"/>
        </a:defRPr>
      </a:lvl7pPr>
      <a:lvl8pPr marL="3154033" algn="l" defTabSz="901193" rtl="0" eaLnBrk="1" latinLnBrk="0" hangingPunct="1">
        <a:defRPr sz="1800" kern="1200">
          <a:solidFill>
            <a:schemeClr val="tx1"/>
          </a:solidFill>
          <a:latin typeface="+mn-lt"/>
          <a:ea typeface="+mn-ea"/>
          <a:cs typeface="+mn-cs"/>
        </a:defRPr>
      </a:lvl8pPr>
      <a:lvl9pPr marL="3604609" algn="l" defTabSz="90119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0126" tIns="45135" rIns="90126" bIns="45135"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26"/>
            <a:ext cx="10972800" cy="4525963"/>
          </a:xfrm>
          <a:prstGeom prst="rect">
            <a:avLst/>
          </a:prstGeom>
        </p:spPr>
        <p:txBody>
          <a:bodyPr vert="horz" lIns="90126" tIns="45135" rIns="90126" bIns="45135"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563"/>
            <a:ext cx="2844800" cy="365125"/>
          </a:xfrm>
          <a:prstGeom prst="rect">
            <a:avLst/>
          </a:prstGeom>
        </p:spPr>
        <p:txBody>
          <a:bodyPr vert="horz" lIns="90126" tIns="45135" rIns="90126" bIns="45135" rtlCol="0" anchor="ctr"/>
          <a:lstStyle>
            <a:lvl1pPr algn="l">
              <a:defRPr sz="1200">
                <a:solidFill>
                  <a:schemeClr val="tx1">
                    <a:tint val="75000"/>
                  </a:schemeClr>
                </a:solidFill>
              </a:defRPr>
            </a:lvl1pPr>
          </a:lstStyle>
          <a:p>
            <a:fld id="{6193DCC6-385E-490E-A2A3-9027205D43CB}" type="datetimeFigureOut">
              <a:rPr lang="en-US" smtClean="0"/>
              <a:t>10/17/2024</a:t>
            </a:fld>
            <a:endParaRPr lang="en-US"/>
          </a:p>
        </p:txBody>
      </p:sp>
      <p:sp>
        <p:nvSpPr>
          <p:cNvPr id="5" name="Footer Placeholder 4"/>
          <p:cNvSpPr>
            <a:spLocks noGrp="1"/>
          </p:cNvSpPr>
          <p:nvPr>
            <p:ph type="ftr" sz="quarter" idx="3"/>
          </p:nvPr>
        </p:nvSpPr>
        <p:spPr>
          <a:xfrm>
            <a:off x="4165600" y="6356563"/>
            <a:ext cx="3860800" cy="365125"/>
          </a:xfrm>
          <a:prstGeom prst="rect">
            <a:avLst/>
          </a:prstGeom>
        </p:spPr>
        <p:txBody>
          <a:bodyPr vert="horz" lIns="90126" tIns="45135" rIns="90126" bIns="45135"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563"/>
            <a:ext cx="2844800" cy="365125"/>
          </a:xfrm>
          <a:prstGeom prst="rect">
            <a:avLst/>
          </a:prstGeom>
        </p:spPr>
        <p:txBody>
          <a:bodyPr vert="horz" lIns="90126" tIns="45135" rIns="90126" bIns="45135" rtlCol="0" anchor="ctr"/>
          <a:lstStyle>
            <a:lvl1pPr algn="r">
              <a:defRPr sz="1200">
                <a:solidFill>
                  <a:schemeClr val="tx1">
                    <a:tint val="75000"/>
                  </a:schemeClr>
                </a:solidFill>
              </a:defRPr>
            </a:lvl1pPr>
          </a:lstStyle>
          <a:p>
            <a:fld id="{8D7D2981-CF1F-4165-9839-1A4F1BD3655D}" type="slidenum">
              <a:rPr lang="en-US" smtClean="0"/>
              <a:t>‹#›</a:t>
            </a:fld>
            <a:endParaRPr lang="en-US"/>
          </a:p>
        </p:txBody>
      </p:sp>
    </p:spTree>
    <p:extLst>
      <p:ext uri="{BB962C8B-B14F-4D97-AF65-F5344CB8AC3E}">
        <p14:creationId xmlns:p14="http://schemas.microsoft.com/office/powerpoint/2010/main" val="115303474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01193" rtl="0" eaLnBrk="1" latinLnBrk="0" hangingPunct="1">
        <a:spcBef>
          <a:spcPct val="0"/>
        </a:spcBef>
        <a:buNone/>
        <a:defRPr sz="4400" kern="1200">
          <a:solidFill>
            <a:schemeClr val="tx1"/>
          </a:solidFill>
          <a:latin typeface="+mj-lt"/>
          <a:ea typeface="+mj-ea"/>
          <a:cs typeface="+mj-cs"/>
        </a:defRPr>
      </a:lvl1pPr>
    </p:titleStyle>
    <p:bodyStyle>
      <a:lvl1pPr marL="337936" indent="-337936" algn="l" defTabSz="901193"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32184" indent="-281661" algn="l" defTabSz="90119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26447" indent="-225375" algn="l" defTabSz="901193"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577024" indent="-225375" algn="l" defTabSz="9011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27599" indent="-225375" algn="l" defTabSz="9011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478183" indent="-225375" algn="l" defTabSz="9011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28749" indent="-225375" algn="l" defTabSz="9011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379327" indent="-225375" algn="l" defTabSz="9011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29895" indent="-225375" algn="l" defTabSz="9011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01193" rtl="0" eaLnBrk="1" latinLnBrk="0" hangingPunct="1">
        <a:defRPr sz="1800" kern="1200">
          <a:solidFill>
            <a:schemeClr val="tx1"/>
          </a:solidFill>
          <a:latin typeface="+mn-lt"/>
          <a:ea typeface="+mn-ea"/>
          <a:cs typeface="+mn-cs"/>
        </a:defRPr>
      </a:lvl1pPr>
      <a:lvl2pPr marL="450582" algn="l" defTabSz="901193" rtl="0" eaLnBrk="1" latinLnBrk="0" hangingPunct="1">
        <a:defRPr sz="1800" kern="1200">
          <a:solidFill>
            <a:schemeClr val="tx1"/>
          </a:solidFill>
          <a:latin typeface="+mn-lt"/>
          <a:ea typeface="+mn-ea"/>
          <a:cs typeface="+mn-cs"/>
        </a:defRPr>
      </a:lvl2pPr>
      <a:lvl3pPr marL="901193" algn="l" defTabSz="901193" rtl="0" eaLnBrk="1" latinLnBrk="0" hangingPunct="1">
        <a:defRPr sz="1800" kern="1200">
          <a:solidFill>
            <a:schemeClr val="tx1"/>
          </a:solidFill>
          <a:latin typeface="+mn-lt"/>
          <a:ea typeface="+mn-ea"/>
          <a:cs typeface="+mn-cs"/>
        </a:defRPr>
      </a:lvl3pPr>
      <a:lvl4pPr marL="1351744" algn="l" defTabSz="901193" rtl="0" eaLnBrk="1" latinLnBrk="0" hangingPunct="1">
        <a:defRPr sz="1800" kern="1200">
          <a:solidFill>
            <a:schemeClr val="tx1"/>
          </a:solidFill>
          <a:latin typeface="+mn-lt"/>
          <a:ea typeface="+mn-ea"/>
          <a:cs typeface="+mn-cs"/>
        </a:defRPr>
      </a:lvl4pPr>
      <a:lvl5pPr marL="1802329" algn="l" defTabSz="901193" rtl="0" eaLnBrk="1" latinLnBrk="0" hangingPunct="1">
        <a:defRPr sz="1800" kern="1200">
          <a:solidFill>
            <a:schemeClr val="tx1"/>
          </a:solidFill>
          <a:latin typeface="+mn-lt"/>
          <a:ea typeface="+mn-ea"/>
          <a:cs typeface="+mn-cs"/>
        </a:defRPr>
      </a:lvl5pPr>
      <a:lvl6pPr marL="2252887" algn="l" defTabSz="901193" rtl="0" eaLnBrk="1" latinLnBrk="0" hangingPunct="1">
        <a:defRPr sz="1800" kern="1200">
          <a:solidFill>
            <a:schemeClr val="tx1"/>
          </a:solidFill>
          <a:latin typeface="+mn-lt"/>
          <a:ea typeface="+mn-ea"/>
          <a:cs typeface="+mn-cs"/>
        </a:defRPr>
      </a:lvl6pPr>
      <a:lvl7pPr marL="2703463" algn="l" defTabSz="901193" rtl="0" eaLnBrk="1" latinLnBrk="0" hangingPunct="1">
        <a:defRPr sz="1800" kern="1200">
          <a:solidFill>
            <a:schemeClr val="tx1"/>
          </a:solidFill>
          <a:latin typeface="+mn-lt"/>
          <a:ea typeface="+mn-ea"/>
          <a:cs typeface="+mn-cs"/>
        </a:defRPr>
      </a:lvl7pPr>
      <a:lvl8pPr marL="3154033" algn="l" defTabSz="901193" rtl="0" eaLnBrk="1" latinLnBrk="0" hangingPunct="1">
        <a:defRPr sz="1800" kern="1200">
          <a:solidFill>
            <a:schemeClr val="tx1"/>
          </a:solidFill>
          <a:latin typeface="+mn-lt"/>
          <a:ea typeface="+mn-ea"/>
          <a:cs typeface="+mn-cs"/>
        </a:defRPr>
      </a:lvl8pPr>
      <a:lvl9pPr marL="3604609" algn="l" defTabSz="90119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0126" tIns="45135" rIns="90126" bIns="45135"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26"/>
            <a:ext cx="10972800" cy="4525963"/>
          </a:xfrm>
          <a:prstGeom prst="rect">
            <a:avLst/>
          </a:prstGeom>
        </p:spPr>
        <p:txBody>
          <a:bodyPr vert="horz" lIns="90126" tIns="45135" rIns="90126" bIns="45135"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553"/>
            <a:ext cx="2844800" cy="365125"/>
          </a:xfrm>
          <a:prstGeom prst="rect">
            <a:avLst/>
          </a:prstGeom>
        </p:spPr>
        <p:txBody>
          <a:bodyPr vert="horz" lIns="90126" tIns="45135" rIns="90126" bIns="45135" rtlCol="0" anchor="ctr"/>
          <a:lstStyle>
            <a:lvl1pPr algn="l">
              <a:defRPr sz="1200">
                <a:solidFill>
                  <a:schemeClr val="tx1">
                    <a:tint val="75000"/>
                  </a:schemeClr>
                </a:solidFill>
              </a:defRPr>
            </a:lvl1pPr>
          </a:lstStyle>
          <a:p>
            <a:fld id="{6193DCC6-385E-490E-A2A3-9027205D43CB}" type="datetimeFigureOut">
              <a:rPr lang="en-US" smtClean="0"/>
              <a:t>10/17/2024</a:t>
            </a:fld>
            <a:endParaRPr lang="en-US"/>
          </a:p>
        </p:txBody>
      </p:sp>
      <p:sp>
        <p:nvSpPr>
          <p:cNvPr id="5" name="Footer Placeholder 4"/>
          <p:cNvSpPr>
            <a:spLocks noGrp="1"/>
          </p:cNvSpPr>
          <p:nvPr>
            <p:ph type="ftr" sz="quarter" idx="3"/>
          </p:nvPr>
        </p:nvSpPr>
        <p:spPr>
          <a:xfrm>
            <a:off x="4165600" y="6356553"/>
            <a:ext cx="3860800" cy="365125"/>
          </a:xfrm>
          <a:prstGeom prst="rect">
            <a:avLst/>
          </a:prstGeom>
        </p:spPr>
        <p:txBody>
          <a:bodyPr vert="horz" lIns="90126" tIns="45135" rIns="90126" bIns="45135"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553"/>
            <a:ext cx="2844800" cy="365125"/>
          </a:xfrm>
          <a:prstGeom prst="rect">
            <a:avLst/>
          </a:prstGeom>
        </p:spPr>
        <p:txBody>
          <a:bodyPr vert="horz" lIns="90126" tIns="45135" rIns="90126" bIns="45135" rtlCol="0" anchor="ctr"/>
          <a:lstStyle>
            <a:lvl1pPr algn="r">
              <a:defRPr sz="1200">
                <a:solidFill>
                  <a:schemeClr val="tx1">
                    <a:tint val="75000"/>
                  </a:schemeClr>
                </a:solidFill>
              </a:defRPr>
            </a:lvl1pPr>
          </a:lstStyle>
          <a:p>
            <a:fld id="{8D7D2981-CF1F-4165-9839-1A4F1BD3655D}" type="slidenum">
              <a:rPr lang="en-US" smtClean="0"/>
              <a:t>‹#›</a:t>
            </a:fld>
            <a:endParaRPr lang="en-US"/>
          </a:p>
        </p:txBody>
      </p:sp>
    </p:spTree>
    <p:extLst>
      <p:ext uri="{BB962C8B-B14F-4D97-AF65-F5344CB8AC3E}">
        <p14:creationId xmlns:p14="http://schemas.microsoft.com/office/powerpoint/2010/main" val="115303474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defTabSz="901193" rtl="0" eaLnBrk="1" latinLnBrk="0" hangingPunct="1">
        <a:spcBef>
          <a:spcPct val="0"/>
        </a:spcBef>
        <a:buNone/>
        <a:defRPr sz="4400" kern="1200">
          <a:solidFill>
            <a:schemeClr val="tx1"/>
          </a:solidFill>
          <a:latin typeface="+mj-lt"/>
          <a:ea typeface="+mj-ea"/>
          <a:cs typeface="+mj-cs"/>
        </a:defRPr>
      </a:lvl1pPr>
    </p:titleStyle>
    <p:bodyStyle>
      <a:lvl1pPr marL="337936" indent="-337936" algn="l" defTabSz="901193"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32184" indent="-281661" algn="l" defTabSz="90119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26447" indent="-225375" algn="l" defTabSz="901193"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577024" indent="-225375" algn="l" defTabSz="9011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27599" indent="-225375" algn="l" defTabSz="9011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478183" indent="-225375" algn="l" defTabSz="9011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28749" indent="-225375" algn="l" defTabSz="9011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379327" indent="-225375" algn="l" defTabSz="9011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29895" indent="-225375" algn="l" defTabSz="9011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01193" rtl="0" eaLnBrk="1" latinLnBrk="0" hangingPunct="1">
        <a:defRPr sz="1800" kern="1200">
          <a:solidFill>
            <a:schemeClr val="tx1"/>
          </a:solidFill>
          <a:latin typeface="+mn-lt"/>
          <a:ea typeface="+mn-ea"/>
          <a:cs typeface="+mn-cs"/>
        </a:defRPr>
      </a:lvl1pPr>
      <a:lvl2pPr marL="450582" algn="l" defTabSz="901193" rtl="0" eaLnBrk="1" latinLnBrk="0" hangingPunct="1">
        <a:defRPr sz="1800" kern="1200">
          <a:solidFill>
            <a:schemeClr val="tx1"/>
          </a:solidFill>
          <a:latin typeface="+mn-lt"/>
          <a:ea typeface="+mn-ea"/>
          <a:cs typeface="+mn-cs"/>
        </a:defRPr>
      </a:lvl2pPr>
      <a:lvl3pPr marL="901193" algn="l" defTabSz="901193" rtl="0" eaLnBrk="1" latinLnBrk="0" hangingPunct="1">
        <a:defRPr sz="1800" kern="1200">
          <a:solidFill>
            <a:schemeClr val="tx1"/>
          </a:solidFill>
          <a:latin typeface="+mn-lt"/>
          <a:ea typeface="+mn-ea"/>
          <a:cs typeface="+mn-cs"/>
        </a:defRPr>
      </a:lvl3pPr>
      <a:lvl4pPr marL="1351744" algn="l" defTabSz="901193" rtl="0" eaLnBrk="1" latinLnBrk="0" hangingPunct="1">
        <a:defRPr sz="1800" kern="1200">
          <a:solidFill>
            <a:schemeClr val="tx1"/>
          </a:solidFill>
          <a:latin typeface="+mn-lt"/>
          <a:ea typeface="+mn-ea"/>
          <a:cs typeface="+mn-cs"/>
        </a:defRPr>
      </a:lvl4pPr>
      <a:lvl5pPr marL="1802329" algn="l" defTabSz="901193" rtl="0" eaLnBrk="1" latinLnBrk="0" hangingPunct="1">
        <a:defRPr sz="1800" kern="1200">
          <a:solidFill>
            <a:schemeClr val="tx1"/>
          </a:solidFill>
          <a:latin typeface="+mn-lt"/>
          <a:ea typeface="+mn-ea"/>
          <a:cs typeface="+mn-cs"/>
        </a:defRPr>
      </a:lvl5pPr>
      <a:lvl6pPr marL="2252887" algn="l" defTabSz="901193" rtl="0" eaLnBrk="1" latinLnBrk="0" hangingPunct="1">
        <a:defRPr sz="1800" kern="1200">
          <a:solidFill>
            <a:schemeClr val="tx1"/>
          </a:solidFill>
          <a:latin typeface="+mn-lt"/>
          <a:ea typeface="+mn-ea"/>
          <a:cs typeface="+mn-cs"/>
        </a:defRPr>
      </a:lvl6pPr>
      <a:lvl7pPr marL="2703463" algn="l" defTabSz="901193" rtl="0" eaLnBrk="1" latinLnBrk="0" hangingPunct="1">
        <a:defRPr sz="1800" kern="1200">
          <a:solidFill>
            <a:schemeClr val="tx1"/>
          </a:solidFill>
          <a:latin typeface="+mn-lt"/>
          <a:ea typeface="+mn-ea"/>
          <a:cs typeface="+mn-cs"/>
        </a:defRPr>
      </a:lvl7pPr>
      <a:lvl8pPr marL="3154033" algn="l" defTabSz="901193" rtl="0" eaLnBrk="1" latinLnBrk="0" hangingPunct="1">
        <a:defRPr sz="1800" kern="1200">
          <a:solidFill>
            <a:schemeClr val="tx1"/>
          </a:solidFill>
          <a:latin typeface="+mn-lt"/>
          <a:ea typeface="+mn-ea"/>
          <a:cs typeface="+mn-cs"/>
        </a:defRPr>
      </a:lvl8pPr>
      <a:lvl9pPr marL="3604609" algn="l" defTabSz="90119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0126" tIns="45135" rIns="90126" bIns="45135"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26"/>
            <a:ext cx="10972800" cy="4525963"/>
          </a:xfrm>
          <a:prstGeom prst="rect">
            <a:avLst/>
          </a:prstGeom>
        </p:spPr>
        <p:txBody>
          <a:bodyPr vert="horz" lIns="90126" tIns="45135" rIns="90126" bIns="45135"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541"/>
            <a:ext cx="2844800" cy="365125"/>
          </a:xfrm>
          <a:prstGeom prst="rect">
            <a:avLst/>
          </a:prstGeom>
        </p:spPr>
        <p:txBody>
          <a:bodyPr vert="horz" lIns="90126" tIns="45135" rIns="90126" bIns="45135" rtlCol="0" anchor="ctr"/>
          <a:lstStyle>
            <a:lvl1pPr algn="l">
              <a:defRPr sz="1200">
                <a:solidFill>
                  <a:schemeClr val="tx1">
                    <a:tint val="75000"/>
                  </a:schemeClr>
                </a:solidFill>
              </a:defRPr>
            </a:lvl1pPr>
          </a:lstStyle>
          <a:p>
            <a:fld id="{6193DCC6-385E-490E-A2A3-9027205D43CB}" type="datetimeFigureOut">
              <a:rPr lang="en-US" smtClean="0"/>
              <a:t>10/17/2024</a:t>
            </a:fld>
            <a:endParaRPr lang="en-US"/>
          </a:p>
        </p:txBody>
      </p:sp>
      <p:sp>
        <p:nvSpPr>
          <p:cNvPr id="5" name="Footer Placeholder 4"/>
          <p:cNvSpPr>
            <a:spLocks noGrp="1"/>
          </p:cNvSpPr>
          <p:nvPr>
            <p:ph type="ftr" sz="quarter" idx="3"/>
          </p:nvPr>
        </p:nvSpPr>
        <p:spPr>
          <a:xfrm>
            <a:off x="4165600" y="6356541"/>
            <a:ext cx="3860800" cy="365125"/>
          </a:xfrm>
          <a:prstGeom prst="rect">
            <a:avLst/>
          </a:prstGeom>
        </p:spPr>
        <p:txBody>
          <a:bodyPr vert="horz" lIns="90126" tIns="45135" rIns="90126" bIns="45135"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541"/>
            <a:ext cx="2844800" cy="365125"/>
          </a:xfrm>
          <a:prstGeom prst="rect">
            <a:avLst/>
          </a:prstGeom>
        </p:spPr>
        <p:txBody>
          <a:bodyPr vert="horz" lIns="90126" tIns="45135" rIns="90126" bIns="45135" rtlCol="0" anchor="ctr"/>
          <a:lstStyle>
            <a:lvl1pPr algn="r">
              <a:defRPr sz="1200">
                <a:solidFill>
                  <a:schemeClr val="tx1">
                    <a:tint val="75000"/>
                  </a:schemeClr>
                </a:solidFill>
              </a:defRPr>
            </a:lvl1pPr>
          </a:lstStyle>
          <a:p>
            <a:fld id="{8D7D2981-CF1F-4165-9839-1A4F1BD3655D}" type="slidenum">
              <a:rPr lang="en-US" smtClean="0"/>
              <a:t>‹#›</a:t>
            </a:fld>
            <a:endParaRPr lang="en-US"/>
          </a:p>
        </p:txBody>
      </p:sp>
    </p:spTree>
    <p:extLst>
      <p:ext uri="{BB962C8B-B14F-4D97-AF65-F5344CB8AC3E}">
        <p14:creationId xmlns:p14="http://schemas.microsoft.com/office/powerpoint/2010/main" val="115303474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defTabSz="901193" rtl="0" eaLnBrk="1" latinLnBrk="0" hangingPunct="1">
        <a:spcBef>
          <a:spcPct val="0"/>
        </a:spcBef>
        <a:buNone/>
        <a:defRPr sz="4400" kern="1200">
          <a:solidFill>
            <a:schemeClr val="tx1"/>
          </a:solidFill>
          <a:latin typeface="+mj-lt"/>
          <a:ea typeface="+mj-ea"/>
          <a:cs typeface="+mj-cs"/>
        </a:defRPr>
      </a:lvl1pPr>
    </p:titleStyle>
    <p:bodyStyle>
      <a:lvl1pPr marL="337936" indent="-337936" algn="l" defTabSz="901193"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32184" indent="-281661" algn="l" defTabSz="90119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26447" indent="-225375" algn="l" defTabSz="901193"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577024" indent="-225375" algn="l" defTabSz="9011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27599" indent="-225375" algn="l" defTabSz="9011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478183" indent="-225375" algn="l" defTabSz="9011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28749" indent="-225375" algn="l" defTabSz="9011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379327" indent="-225375" algn="l" defTabSz="9011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29895" indent="-225375" algn="l" defTabSz="9011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01193" rtl="0" eaLnBrk="1" latinLnBrk="0" hangingPunct="1">
        <a:defRPr sz="1800" kern="1200">
          <a:solidFill>
            <a:schemeClr val="tx1"/>
          </a:solidFill>
          <a:latin typeface="+mn-lt"/>
          <a:ea typeface="+mn-ea"/>
          <a:cs typeface="+mn-cs"/>
        </a:defRPr>
      </a:lvl1pPr>
      <a:lvl2pPr marL="450582" algn="l" defTabSz="901193" rtl="0" eaLnBrk="1" latinLnBrk="0" hangingPunct="1">
        <a:defRPr sz="1800" kern="1200">
          <a:solidFill>
            <a:schemeClr val="tx1"/>
          </a:solidFill>
          <a:latin typeface="+mn-lt"/>
          <a:ea typeface="+mn-ea"/>
          <a:cs typeface="+mn-cs"/>
        </a:defRPr>
      </a:lvl2pPr>
      <a:lvl3pPr marL="901193" algn="l" defTabSz="901193" rtl="0" eaLnBrk="1" latinLnBrk="0" hangingPunct="1">
        <a:defRPr sz="1800" kern="1200">
          <a:solidFill>
            <a:schemeClr val="tx1"/>
          </a:solidFill>
          <a:latin typeface="+mn-lt"/>
          <a:ea typeface="+mn-ea"/>
          <a:cs typeface="+mn-cs"/>
        </a:defRPr>
      </a:lvl3pPr>
      <a:lvl4pPr marL="1351744" algn="l" defTabSz="901193" rtl="0" eaLnBrk="1" latinLnBrk="0" hangingPunct="1">
        <a:defRPr sz="1800" kern="1200">
          <a:solidFill>
            <a:schemeClr val="tx1"/>
          </a:solidFill>
          <a:latin typeface="+mn-lt"/>
          <a:ea typeface="+mn-ea"/>
          <a:cs typeface="+mn-cs"/>
        </a:defRPr>
      </a:lvl4pPr>
      <a:lvl5pPr marL="1802329" algn="l" defTabSz="901193" rtl="0" eaLnBrk="1" latinLnBrk="0" hangingPunct="1">
        <a:defRPr sz="1800" kern="1200">
          <a:solidFill>
            <a:schemeClr val="tx1"/>
          </a:solidFill>
          <a:latin typeface="+mn-lt"/>
          <a:ea typeface="+mn-ea"/>
          <a:cs typeface="+mn-cs"/>
        </a:defRPr>
      </a:lvl5pPr>
      <a:lvl6pPr marL="2252887" algn="l" defTabSz="901193" rtl="0" eaLnBrk="1" latinLnBrk="0" hangingPunct="1">
        <a:defRPr sz="1800" kern="1200">
          <a:solidFill>
            <a:schemeClr val="tx1"/>
          </a:solidFill>
          <a:latin typeface="+mn-lt"/>
          <a:ea typeface="+mn-ea"/>
          <a:cs typeface="+mn-cs"/>
        </a:defRPr>
      </a:lvl6pPr>
      <a:lvl7pPr marL="2703463" algn="l" defTabSz="901193" rtl="0" eaLnBrk="1" latinLnBrk="0" hangingPunct="1">
        <a:defRPr sz="1800" kern="1200">
          <a:solidFill>
            <a:schemeClr val="tx1"/>
          </a:solidFill>
          <a:latin typeface="+mn-lt"/>
          <a:ea typeface="+mn-ea"/>
          <a:cs typeface="+mn-cs"/>
        </a:defRPr>
      </a:lvl7pPr>
      <a:lvl8pPr marL="3154033" algn="l" defTabSz="901193" rtl="0" eaLnBrk="1" latinLnBrk="0" hangingPunct="1">
        <a:defRPr sz="1800" kern="1200">
          <a:solidFill>
            <a:schemeClr val="tx1"/>
          </a:solidFill>
          <a:latin typeface="+mn-lt"/>
          <a:ea typeface="+mn-ea"/>
          <a:cs typeface="+mn-cs"/>
        </a:defRPr>
      </a:lvl8pPr>
      <a:lvl9pPr marL="3604609" algn="l" defTabSz="90119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0126" tIns="45135" rIns="90126" bIns="45135"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26"/>
            <a:ext cx="10972800" cy="4525963"/>
          </a:xfrm>
          <a:prstGeom prst="rect">
            <a:avLst/>
          </a:prstGeom>
        </p:spPr>
        <p:txBody>
          <a:bodyPr vert="horz" lIns="90126" tIns="45135" rIns="90126" bIns="45135"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527"/>
            <a:ext cx="2844800" cy="365125"/>
          </a:xfrm>
          <a:prstGeom prst="rect">
            <a:avLst/>
          </a:prstGeom>
        </p:spPr>
        <p:txBody>
          <a:bodyPr vert="horz" lIns="90126" tIns="45135" rIns="90126" bIns="45135" rtlCol="0" anchor="ctr"/>
          <a:lstStyle>
            <a:lvl1pPr algn="l">
              <a:defRPr sz="1200">
                <a:solidFill>
                  <a:schemeClr val="tx1">
                    <a:tint val="75000"/>
                  </a:schemeClr>
                </a:solidFill>
              </a:defRPr>
            </a:lvl1pPr>
          </a:lstStyle>
          <a:p>
            <a:fld id="{6193DCC6-385E-490E-A2A3-9027205D43CB}" type="datetimeFigureOut">
              <a:rPr lang="en-US" smtClean="0"/>
              <a:t>10/17/2024</a:t>
            </a:fld>
            <a:endParaRPr lang="en-US"/>
          </a:p>
        </p:txBody>
      </p:sp>
      <p:sp>
        <p:nvSpPr>
          <p:cNvPr id="5" name="Footer Placeholder 4"/>
          <p:cNvSpPr>
            <a:spLocks noGrp="1"/>
          </p:cNvSpPr>
          <p:nvPr>
            <p:ph type="ftr" sz="quarter" idx="3"/>
          </p:nvPr>
        </p:nvSpPr>
        <p:spPr>
          <a:xfrm>
            <a:off x="4165600" y="6356527"/>
            <a:ext cx="3860800" cy="365125"/>
          </a:xfrm>
          <a:prstGeom prst="rect">
            <a:avLst/>
          </a:prstGeom>
        </p:spPr>
        <p:txBody>
          <a:bodyPr vert="horz" lIns="90126" tIns="45135" rIns="90126" bIns="45135"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527"/>
            <a:ext cx="2844800" cy="365125"/>
          </a:xfrm>
          <a:prstGeom prst="rect">
            <a:avLst/>
          </a:prstGeom>
        </p:spPr>
        <p:txBody>
          <a:bodyPr vert="horz" lIns="90126" tIns="45135" rIns="90126" bIns="45135" rtlCol="0" anchor="ctr"/>
          <a:lstStyle>
            <a:lvl1pPr algn="r">
              <a:defRPr sz="1200">
                <a:solidFill>
                  <a:schemeClr val="tx1">
                    <a:tint val="75000"/>
                  </a:schemeClr>
                </a:solidFill>
              </a:defRPr>
            </a:lvl1pPr>
          </a:lstStyle>
          <a:p>
            <a:fld id="{8D7D2981-CF1F-4165-9839-1A4F1BD3655D}" type="slidenum">
              <a:rPr lang="en-US" smtClean="0"/>
              <a:t>‹#›</a:t>
            </a:fld>
            <a:endParaRPr lang="en-US"/>
          </a:p>
        </p:txBody>
      </p:sp>
    </p:spTree>
    <p:extLst>
      <p:ext uri="{BB962C8B-B14F-4D97-AF65-F5344CB8AC3E}">
        <p14:creationId xmlns:p14="http://schemas.microsoft.com/office/powerpoint/2010/main" val="1153034748"/>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901193" rtl="0" eaLnBrk="1" latinLnBrk="0" hangingPunct="1">
        <a:spcBef>
          <a:spcPct val="0"/>
        </a:spcBef>
        <a:buNone/>
        <a:defRPr sz="4400" kern="1200">
          <a:solidFill>
            <a:schemeClr val="tx1"/>
          </a:solidFill>
          <a:latin typeface="+mj-lt"/>
          <a:ea typeface="+mj-ea"/>
          <a:cs typeface="+mj-cs"/>
        </a:defRPr>
      </a:lvl1pPr>
    </p:titleStyle>
    <p:bodyStyle>
      <a:lvl1pPr marL="337936" indent="-337936" algn="l" defTabSz="901193"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32184" indent="-281661" algn="l" defTabSz="90119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26447" indent="-225375" algn="l" defTabSz="901193"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577024" indent="-225375" algn="l" defTabSz="9011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27599" indent="-225375" algn="l" defTabSz="9011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478183" indent="-225375" algn="l" defTabSz="9011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28749" indent="-225375" algn="l" defTabSz="9011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379327" indent="-225375" algn="l" defTabSz="9011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29895" indent="-225375" algn="l" defTabSz="9011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01193" rtl="0" eaLnBrk="1" latinLnBrk="0" hangingPunct="1">
        <a:defRPr sz="1800" kern="1200">
          <a:solidFill>
            <a:schemeClr val="tx1"/>
          </a:solidFill>
          <a:latin typeface="+mn-lt"/>
          <a:ea typeface="+mn-ea"/>
          <a:cs typeface="+mn-cs"/>
        </a:defRPr>
      </a:lvl1pPr>
      <a:lvl2pPr marL="450582" algn="l" defTabSz="901193" rtl="0" eaLnBrk="1" latinLnBrk="0" hangingPunct="1">
        <a:defRPr sz="1800" kern="1200">
          <a:solidFill>
            <a:schemeClr val="tx1"/>
          </a:solidFill>
          <a:latin typeface="+mn-lt"/>
          <a:ea typeface="+mn-ea"/>
          <a:cs typeface="+mn-cs"/>
        </a:defRPr>
      </a:lvl2pPr>
      <a:lvl3pPr marL="901193" algn="l" defTabSz="901193" rtl="0" eaLnBrk="1" latinLnBrk="0" hangingPunct="1">
        <a:defRPr sz="1800" kern="1200">
          <a:solidFill>
            <a:schemeClr val="tx1"/>
          </a:solidFill>
          <a:latin typeface="+mn-lt"/>
          <a:ea typeface="+mn-ea"/>
          <a:cs typeface="+mn-cs"/>
        </a:defRPr>
      </a:lvl3pPr>
      <a:lvl4pPr marL="1351744" algn="l" defTabSz="901193" rtl="0" eaLnBrk="1" latinLnBrk="0" hangingPunct="1">
        <a:defRPr sz="1800" kern="1200">
          <a:solidFill>
            <a:schemeClr val="tx1"/>
          </a:solidFill>
          <a:latin typeface="+mn-lt"/>
          <a:ea typeface="+mn-ea"/>
          <a:cs typeface="+mn-cs"/>
        </a:defRPr>
      </a:lvl4pPr>
      <a:lvl5pPr marL="1802329" algn="l" defTabSz="901193" rtl="0" eaLnBrk="1" latinLnBrk="0" hangingPunct="1">
        <a:defRPr sz="1800" kern="1200">
          <a:solidFill>
            <a:schemeClr val="tx1"/>
          </a:solidFill>
          <a:latin typeface="+mn-lt"/>
          <a:ea typeface="+mn-ea"/>
          <a:cs typeface="+mn-cs"/>
        </a:defRPr>
      </a:lvl5pPr>
      <a:lvl6pPr marL="2252887" algn="l" defTabSz="901193" rtl="0" eaLnBrk="1" latinLnBrk="0" hangingPunct="1">
        <a:defRPr sz="1800" kern="1200">
          <a:solidFill>
            <a:schemeClr val="tx1"/>
          </a:solidFill>
          <a:latin typeface="+mn-lt"/>
          <a:ea typeface="+mn-ea"/>
          <a:cs typeface="+mn-cs"/>
        </a:defRPr>
      </a:lvl6pPr>
      <a:lvl7pPr marL="2703463" algn="l" defTabSz="901193" rtl="0" eaLnBrk="1" latinLnBrk="0" hangingPunct="1">
        <a:defRPr sz="1800" kern="1200">
          <a:solidFill>
            <a:schemeClr val="tx1"/>
          </a:solidFill>
          <a:latin typeface="+mn-lt"/>
          <a:ea typeface="+mn-ea"/>
          <a:cs typeface="+mn-cs"/>
        </a:defRPr>
      </a:lvl7pPr>
      <a:lvl8pPr marL="3154033" algn="l" defTabSz="901193" rtl="0" eaLnBrk="1" latinLnBrk="0" hangingPunct="1">
        <a:defRPr sz="1800" kern="1200">
          <a:solidFill>
            <a:schemeClr val="tx1"/>
          </a:solidFill>
          <a:latin typeface="+mn-lt"/>
          <a:ea typeface="+mn-ea"/>
          <a:cs typeface="+mn-cs"/>
        </a:defRPr>
      </a:lvl8pPr>
      <a:lvl9pPr marL="3604609" algn="l" defTabSz="90119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57.xml"/><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8.xml"/><Relationship Id="rId5" Type="http://schemas.openxmlformats.org/officeDocument/2006/relationships/image" Target="../media/image24.jpe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9.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0.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1.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2.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0.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6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7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3.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94.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05.xml"/></Relationships>
</file>

<file path=ppt/slides/_rels/slide2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05.xml"/></Relationships>
</file>

<file path=ppt/slides/_rels/slide2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0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1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2.jpeg"/></Relationships>
</file>

<file path=ppt/slides/_rels/slide27.xml.rels><?xml version="1.0" encoding="UTF-8" standalone="yes"?>
<Relationships xmlns="http://schemas.openxmlformats.org/package/2006/relationships"><Relationship Id="rId3" Type="http://schemas.openxmlformats.org/officeDocument/2006/relationships/image" Target="../media/image44.jpeg"/><Relationship Id="rId7" Type="http://schemas.openxmlformats.org/officeDocument/2006/relationships/image" Target="../media/image48.png"/><Relationship Id="rId2" Type="http://schemas.openxmlformats.org/officeDocument/2006/relationships/image" Target="../media/image43.jpeg"/><Relationship Id="rId1" Type="http://schemas.openxmlformats.org/officeDocument/2006/relationships/slideLayout" Target="../slideLayouts/slideLayout216.xml"/><Relationship Id="rId6" Type="http://schemas.openxmlformats.org/officeDocument/2006/relationships/image" Target="../media/image47.jpeg"/><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35.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chemeClr val="tx2">
                <a:lumMod val="75000"/>
              </a:schemeClr>
            </a:gs>
            <a:gs pos="62000">
              <a:srgbClr val="D4DEFF"/>
            </a:gs>
            <a:gs pos="83000">
              <a:srgbClr val="D4DEFF"/>
            </a:gs>
            <a:gs pos="100000">
              <a:srgbClr val="96AB94"/>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35000" y="100974"/>
            <a:ext cx="10515600" cy="1325563"/>
          </a:xfrm>
        </p:spPr>
        <p:txBody>
          <a:bodyPr>
            <a:noAutofit/>
          </a:bodyPr>
          <a:lstStyle/>
          <a:p>
            <a:r>
              <a:rPr lang="en-US" sz="5400" b="1" dirty="0"/>
              <a:t>Hospitality Service Performance Analysis and Optimization</a:t>
            </a:r>
          </a:p>
        </p:txBody>
      </p:sp>
      <p:sp>
        <p:nvSpPr>
          <p:cNvPr id="3" name="Content Placeholder 2"/>
          <p:cNvSpPr>
            <a:spLocks noGrp="1"/>
          </p:cNvSpPr>
          <p:nvPr>
            <p:ph idx="1"/>
          </p:nvPr>
        </p:nvSpPr>
        <p:spPr/>
        <p:txBody>
          <a:bodyPr>
            <a:normAutofit/>
          </a:bodyPr>
          <a:lstStyle/>
          <a:p>
            <a:pPr marL="0" indent="0">
              <a:buNone/>
            </a:pPr>
            <a:r>
              <a:rPr lang="en-US" sz="3600" b="1" dirty="0" smtClean="0"/>
              <a:t>Presented by:-</a:t>
            </a:r>
          </a:p>
          <a:p>
            <a:pPr marL="514350" indent="-514350">
              <a:buFont typeface="+mj-lt"/>
              <a:buAutoNum type="arabicPeriod"/>
            </a:pPr>
            <a:r>
              <a:rPr lang="en-US" sz="3600" b="1" dirty="0" smtClean="0"/>
              <a:t>Sandy </a:t>
            </a:r>
            <a:r>
              <a:rPr lang="en-US" sz="3600" b="1" dirty="0" err="1" smtClean="0"/>
              <a:t>Alaa</a:t>
            </a:r>
            <a:r>
              <a:rPr lang="en-US" sz="3600" b="1" dirty="0" smtClean="0"/>
              <a:t> </a:t>
            </a:r>
            <a:r>
              <a:rPr lang="en-US" sz="3600" b="1" dirty="0" err="1" smtClean="0"/>
              <a:t>Ayad</a:t>
            </a:r>
            <a:endParaRPr lang="en-US" sz="3600" b="1" dirty="0" smtClean="0"/>
          </a:p>
          <a:p>
            <a:pPr marL="514350" indent="-514350">
              <a:buFont typeface="+mj-lt"/>
              <a:buAutoNum type="arabicPeriod"/>
            </a:pPr>
            <a:r>
              <a:rPr lang="en-US" sz="3600" b="1" dirty="0" err="1" smtClean="0"/>
              <a:t>Abanoub</a:t>
            </a:r>
            <a:r>
              <a:rPr lang="en-US" sz="3600" b="1" dirty="0" smtClean="0"/>
              <a:t> </a:t>
            </a:r>
            <a:r>
              <a:rPr lang="en-US" sz="3600" b="1" dirty="0" err="1" smtClean="0"/>
              <a:t>Wageeh</a:t>
            </a:r>
            <a:r>
              <a:rPr lang="en-US" sz="3600" b="1" dirty="0" smtClean="0"/>
              <a:t> </a:t>
            </a:r>
            <a:r>
              <a:rPr lang="en-US" sz="3600" b="1" smtClean="0"/>
              <a:t>Labeeb</a:t>
            </a:r>
            <a:endParaRPr lang="en-US" sz="3600" b="1" dirty="0" smtClean="0"/>
          </a:p>
          <a:p>
            <a:pPr marL="514350" indent="-514350">
              <a:buFont typeface="+mj-lt"/>
              <a:buAutoNum type="arabicPeriod"/>
            </a:pPr>
            <a:r>
              <a:rPr lang="en-US" sz="3600" b="1" dirty="0" smtClean="0"/>
              <a:t>Elia </a:t>
            </a:r>
            <a:r>
              <a:rPr lang="en-US" sz="3600" b="1" dirty="0" err="1" smtClean="0"/>
              <a:t>Onsy</a:t>
            </a:r>
            <a:r>
              <a:rPr lang="en-US" sz="3600" b="1" dirty="0"/>
              <a:t> </a:t>
            </a:r>
            <a:r>
              <a:rPr lang="en-US" sz="3600" b="1" dirty="0" smtClean="0"/>
              <a:t>Wassef</a:t>
            </a:r>
            <a:endParaRPr lang="en-US" sz="3600" b="1" dirty="0"/>
          </a:p>
          <a:p>
            <a:pPr marL="514350" indent="-514350">
              <a:buFont typeface="+mj-lt"/>
              <a:buAutoNum type="arabicPeriod"/>
            </a:pPr>
            <a:r>
              <a:rPr lang="en-US" sz="3600" b="1" dirty="0" smtClean="0"/>
              <a:t>Yusuf Ahmed Hassan </a:t>
            </a:r>
            <a:r>
              <a:rPr lang="en-US" sz="3600" b="1" dirty="0" err="1" smtClean="0"/>
              <a:t>Lotfy</a:t>
            </a:r>
            <a:endParaRPr lang="en-US" sz="3600" b="1" dirty="0" smtClean="0"/>
          </a:p>
          <a:p>
            <a:pPr marL="514350" indent="-514350">
              <a:buFont typeface="+mj-lt"/>
              <a:buAutoNum type="arabicPeriod"/>
            </a:pPr>
            <a:r>
              <a:rPr lang="en-US" sz="3600" b="1" dirty="0" smtClean="0"/>
              <a:t>Mohammed Ibrahim Mohammed</a:t>
            </a:r>
          </a:p>
          <a:p>
            <a:pPr marL="514350" indent="-514350">
              <a:buFont typeface="+mj-lt"/>
              <a:buAutoNum type="arabicPeriod"/>
            </a:pPr>
            <a:r>
              <a:rPr lang="en-US" sz="3600" b="1" dirty="0" smtClean="0"/>
              <a:t>Mahmoud Anwar </a:t>
            </a:r>
            <a:r>
              <a:rPr lang="en-US" sz="3600" b="1" dirty="0" err="1" smtClean="0"/>
              <a:t>AbdulLateef</a:t>
            </a:r>
            <a:endParaRPr lang="en-US" sz="3600" b="1" dirty="0" smtClean="0"/>
          </a:p>
        </p:txBody>
      </p:sp>
    </p:spTree>
    <p:extLst>
      <p:ext uri="{BB962C8B-B14F-4D97-AF65-F5344CB8AC3E}">
        <p14:creationId xmlns:p14="http://schemas.microsoft.com/office/powerpoint/2010/main" val="2390920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 y="152400"/>
            <a:ext cx="11480800" cy="1143000"/>
          </a:xfrm>
        </p:spPr>
        <p:txBody>
          <a:bodyPr>
            <a:noAutofit/>
          </a:bodyPr>
          <a:lstStyle/>
          <a:p>
            <a:r>
              <a:rPr lang="en-US" sz="2800" b="1" dirty="0"/>
              <a:t>After the creation of the database we checked that it’s populated with all the tables</a:t>
            </a:r>
            <a:endParaRPr lang="en-US" sz="2800" b="1" dirty="0"/>
          </a:p>
        </p:txBody>
      </p:sp>
      <p:pic>
        <p:nvPicPr>
          <p:cNvPr id="4098" name="Picture 2" descr="C:\Users\j\Downloads\Screenshot_17-10-2024_16225_portal.azure.com.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12192000" cy="1946468"/>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39" y="3208958"/>
            <a:ext cx="5118992" cy="2277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descr="C:\Users\j\Downloads\Screenshot_17-10-2024_162947_portal.azure.com.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8068" y="3095330"/>
            <a:ext cx="3447975" cy="3552092"/>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Managed cloud databas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46605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10972800" cy="868362"/>
          </a:xfrm>
        </p:spPr>
        <p:txBody>
          <a:bodyPr>
            <a:noAutofit/>
          </a:bodyPr>
          <a:lstStyle/>
          <a:p>
            <a:r>
              <a:rPr lang="en-US" sz="2800" b="1" dirty="0" err="1"/>
              <a:t>Transfering</a:t>
            </a:r>
            <a:r>
              <a:rPr lang="en-US" sz="2800" b="1" dirty="0"/>
              <a:t> the data from the Azure SQL Database into a storage account as .csv files using Azure Data Factory</a:t>
            </a:r>
            <a:endParaRPr lang="en-US" sz="2800" b="1"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55" y="990602"/>
            <a:ext cx="5513753" cy="2071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299258" y="990806"/>
            <a:ext cx="3878819" cy="1200329"/>
          </a:xfrm>
          <a:prstGeom prst="rect">
            <a:avLst/>
          </a:prstGeom>
          <a:noFill/>
        </p:spPr>
        <p:txBody>
          <a:bodyPr wrap="none" lIns="90126" tIns="45135" rIns="90126" bIns="45135" rtlCol="0">
            <a:spAutoFit/>
          </a:bodyPr>
          <a:lstStyle/>
          <a:p>
            <a:r>
              <a:rPr lang="en-US" dirty="0" smtClean="0"/>
              <a:t>the look up activity Query:</a:t>
            </a:r>
          </a:p>
          <a:p>
            <a:r>
              <a:rPr lang="en-US" dirty="0"/>
              <a:t>SELECT TABLE_NAME </a:t>
            </a:r>
          </a:p>
          <a:p>
            <a:r>
              <a:rPr lang="en-US" dirty="0"/>
              <a:t>FROM INFORMATION_SCHEMA.TABLES </a:t>
            </a:r>
          </a:p>
          <a:p>
            <a:r>
              <a:rPr lang="en-US" dirty="0"/>
              <a:t>WHERE TABLE_TYPE = 'BASE TABLE';</a:t>
            </a:r>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47" y="3232722"/>
            <a:ext cx="5498123" cy="2374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0131" y="3117040"/>
            <a:ext cx="5549900" cy="2606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descr="Azure Data Factory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515551" y="431800"/>
            <a:ext cx="1544370" cy="1159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7088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10972800" cy="792162"/>
          </a:xfrm>
        </p:spPr>
        <p:txBody>
          <a:bodyPr>
            <a:noAutofit/>
          </a:bodyPr>
          <a:lstStyle/>
          <a:p>
            <a:r>
              <a:rPr lang="en-US" sz="2800" b="1" dirty="0"/>
              <a:t>We triggered the pipeline and monitored it’s workflow and checked the storage account</a:t>
            </a:r>
            <a:endParaRPr lang="en-US" sz="2800" b="1"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70" y="990600"/>
            <a:ext cx="9730077"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 y="3581400"/>
            <a:ext cx="11600496"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563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800" y="152400"/>
            <a:ext cx="10566400" cy="868362"/>
          </a:xfrm>
        </p:spPr>
        <p:txBody>
          <a:bodyPr>
            <a:noAutofit/>
          </a:bodyPr>
          <a:lstStyle/>
          <a:p>
            <a:r>
              <a:rPr lang="en-US" sz="3200" b="1" dirty="0"/>
              <a:t>Integrating the database to be ready to use in </a:t>
            </a:r>
            <a:r>
              <a:rPr lang="en-US" sz="3200" b="1" dirty="0" smtClean="0"/>
              <a:t/>
            </a:r>
            <a:br>
              <a:rPr lang="en-US" sz="3200" b="1" dirty="0" smtClean="0"/>
            </a:br>
            <a:r>
              <a:rPr lang="en-US" sz="3200" b="1" dirty="0" smtClean="0"/>
              <a:t>Azure </a:t>
            </a:r>
            <a:r>
              <a:rPr lang="en-US" sz="3200" b="1" dirty="0"/>
              <a:t>ML Studio</a:t>
            </a:r>
            <a:endParaRPr lang="en-US" sz="3200" b="1"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14" y="3808356"/>
            <a:ext cx="11863753" cy="3049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0" y="1002942"/>
            <a:ext cx="8788400" cy="2805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descr="Azure Machine Learning Services: a complete toolbox for AI?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17760" y="141462"/>
            <a:ext cx="802640" cy="863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22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10972800" cy="944562"/>
          </a:xfrm>
        </p:spPr>
        <p:txBody>
          <a:bodyPr>
            <a:noAutofit/>
          </a:bodyPr>
          <a:lstStyle/>
          <a:p>
            <a:r>
              <a:rPr lang="en-US" sz="2800" b="1" dirty="0"/>
              <a:t>Now The needed data is ready to be used inside the Azure ML Studio</a:t>
            </a:r>
            <a:endParaRPr lang="en-US" sz="2800" b="1"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746" y="1066800"/>
            <a:ext cx="11873565"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9884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28921" y="2891213"/>
            <a:ext cx="7534173" cy="3795339"/>
          </a:xfrm>
          <a:custGeom>
            <a:avLst/>
            <a:gdLst/>
            <a:ahLst/>
            <a:cxnLst/>
            <a:rect l="l" t="t" r="r" b="b"/>
            <a:pathLst>
              <a:path w="11301259" h="5693009">
                <a:moveTo>
                  <a:pt x="0" y="0"/>
                </a:moveTo>
                <a:lnTo>
                  <a:pt x="11301258" y="0"/>
                </a:lnTo>
                <a:lnTo>
                  <a:pt x="11301258" y="5693009"/>
                </a:lnTo>
                <a:lnTo>
                  <a:pt x="0" y="5693009"/>
                </a:lnTo>
                <a:lnTo>
                  <a:pt x="0" y="0"/>
                </a:lnTo>
                <a:close/>
              </a:path>
            </a:pathLst>
          </a:custGeom>
          <a:blipFill>
            <a:blip r:embed="rId2"/>
            <a:stretch>
              <a:fillRect/>
            </a:stretch>
          </a:blipFill>
        </p:spPr>
        <p:txBody>
          <a:bodyPr lIns="60138" tIns="30069" rIns="60138" bIns="30069"/>
          <a:lstStyle/>
          <a:p>
            <a:endParaRPr lang="en-US"/>
          </a:p>
        </p:txBody>
      </p:sp>
      <p:sp>
        <p:nvSpPr>
          <p:cNvPr id="3" name="TextBox 3"/>
          <p:cNvSpPr txBox="1"/>
          <p:nvPr/>
        </p:nvSpPr>
        <p:spPr>
          <a:xfrm>
            <a:off x="4326890" y="240844"/>
            <a:ext cx="3648710" cy="1102866"/>
          </a:xfrm>
          <a:prstGeom prst="rect">
            <a:avLst/>
          </a:prstGeom>
        </p:spPr>
        <p:txBody>
          <a:bodyPr wrap="square" lIns="0" tIns="0" rIns="0" bIns="0" rtlCol="0" anchor="t">
            <a:spAutoFit/>
          </a:bodyPr>
          <a:lstStyle/>
          <a:p>
            <a:pPr algn="ctr">
              <a:lnSpc>
                <a:spcPts val="8450"/>
              </a:lnSpc>
            </a:pPr>
            <a:r>
              <a:rPr lang="en-US" sz="6100" b="1" dirty="0">
                <a:solidFill>
                  <a:srgbClr val="000000"/>
                </a:solidFill>
                <a:latin typeface="Canva Sans Bold"/>
                <a:ea typeface="Canva Sans Bold"/>
                <a:cs typeface="Canva Sans Bold"/>
                <a:sym typeface="Canva Sans Bold"/>
              </a:rPr>
              <a:t>Azure ML</a:t>
            </a:r>
          </a:p>
        </p:txBody>
      </p:sp>
      <p:sp>
        <p:nvSpPr>
          <p:cNvPr id="4" name="TextBox 4"/>
          <p:cNvSpPr txBox="1"/>
          <p:nvPr/>
        </p:nvSpPr>
        <p:spPr>
          <a:xfrm>
            <a:off x="342900" y="1637588"/>
            <a:ext cx="11506200" cy="1308050"/>
          </a:xfrm>
          <a:prstGeom prst="rect">
            <a:avLst/>
          </a:prstGeom>
        </p:spPr>
        <p:txBody>
          <a:bodyPr lIns="0" tIns="0" rIns="0" bIns="0" rtlCol="0" anchor="t">
            <a:spAutoFit/>
          </a:bodyPr>
          <a:lstStyle/>
          <a:p>
            <a:pPr algn="just">
              <a:lnSpc>
                <a:spcPts val="3399"/>
              </a:lnSpc>
            </a:pPr>
            <a:r>
              <a:rPr lang="en-US" sz="2300" b="1">
                <a:solidFill>
                  <a:srgbClr val="000000"/>
                </a:solidFill>
                <a:latin typeface="Canva Sans Bold"/>
                <a:ea typeface="Canva Sans Bold"/>
                <a:cs typeface="Canva Sans Bold"/>
                <a:sym typeface="Canva Sans Bold"/>
              </a:rPr>
              <a:t>Azure Machine Learning (Azure ML)</a:t>
            </a:r>
            <a:r>
              <a:rPr lang="en-US" sz="2300">
                <a:solidFill>
                  <a:srgbClr val="000000"/>
                </a:solidFill>
                <a:latin typeface="Canva Sans"/>
                <a:ea typeface="Canva Sans"/>
                <a:cs typeface="Canva Sans"/>
                <a:sym typeface="Canva Sans"/>
              </a:rPr>
              <a:t> is a cloud-based service provided by Microsoft that enables developers and data scientists to build, train, and deploy machine learning models at scale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5085976" y="685800"/>
            <a:ext cx="6420255" cy="5486400"/>
          </a:xfrm>
          <a:prstGeom prst="rect">
            <a:avLst/>
          </a:prstGeom>
        </p:spPr>
      </p:pic>
      <p:sp>
        <p:nvSpPr>
          <p:cNvPr id="3" name="TextBox 3"/>
          <p:cNvSpPr txBox="1"/>
          <p:nvPr/>
        </p:nvSpPr>
        <p:spPr>
          <a:xfrm>
            <a:off x="685927" y="571500"/>
            <a:ext cx="2870755" cy="1102866"/>
          </a:xfrm>
          <a:prstGeom prst="rect">
            <a:avLst/>
          </a:prstGeom>
        </p:spPr>
        <p:txBody>
          <a:bodyPr lIns="0" tIns="0" rIns="0" bIns="0" rtlCol="0" anchor="t">
            <a:spAutoFit/>
          </a:bodyPr>
          <a:lstStyle/>
          <a:p>
            <a:pPr algn="ctr">
              <a:lnSpc>
                <a:spcPts val="8460"/>
              </a:lnSpc>
            </a:pPr>
            <a:r>
              <a:rPr lang="en-US" sz="6100" b="1">
                <a:solidFill>
                  <a:srgbClr val="000000"/>
                </a:solidFill>
                <a:latin typeface="Canva Sans Bold"/>
                <a:ea typeface="Canva Sans Bold"/>
                <a:cs typeface="Canva Sans Bold"/>
                <a:sym typeface="Canva Sans Bold"/>
              </a:rPr>
              <a:t>Agenda</a:t>
            </a:r>
          </a:p>
        </p:txBody>
      </p:sp>
      <p:sp>
        <p:nvSpPr>
          <p:cNvPr id="4" name="TextBox 4"/>
          <p:cNvSpPr txBox="1"/>
          <p:nvPr/>
        </p:nvSpPr>
        <p:spPr>
          <a:xfrm>
            <a:off x="685840" y="1887918"/>
            <a:ext cx="3853849" cy="4039567"/>
          </a:xfrm>
          <a:prstGeom prst="rect">
            <a:avLst/>
          </a:prstGeom>
        </p:spPr>
        <p:txBody>
          <a:bodyPr lIns="0" tIns="0" rIns="0" bIns="0" rtlCol="0" anchor="t">
            <a:spAutoFit/>
          </a:bodyPr>
          <a:lstStyle/>
          <a:p>
            <a:pPr marL="483255" lvl="1" indent="-241638">
              <a:lnSpc>
                <a:spcPts val="4532"/>
              </a:lnSpc>
              <a:buFont typeface="Arial"/>
              <a:buChar char="•"/>
            </a:pPr>
            <a:r>
              <a:rPr lang="en-US" sz="2300" b="1" dirty="0">
                <a:solidFill>
                  <a:srgbClr val="000000"/>
                </a:solidFill>
                <a:latin typeface="Canva Sans Bold"/>
                <a:ea typeface="Canva Sans Bold"/>
                <a:cs typeface="Canva Sans Bold"/>
                <a:sym typeface="Canva Sans Bold"/>
              </a:rPr>
              <a:t>Purpose of Model</a:t>
            </a:r>
          </a:p>
          <a:p>
            <a:pPr marL="483255" lvl="1" indent="-241638">
              <a:lnSpc>
                <a:spcPts val="4532"/>
              </a:lnSpc>
              <a:buFont typeface="Arial"/>
              <a:buChar char="•"/>
            </a:pPr>
            <a:r>
              <a:rPr lang="en-US" sz="2300" b="1" dirty="0">
                <a:solidFill>
                  <a:srgbClr val="000000"/>
                </a:solidFill>
                <a:latin typeface="Canva Sans Bold"/>
                <a:ea typeface="Canva Sans Bold"/>
                <a:cs typeface="Canva Sans Bold"/>
                <a:sym typeface="Canva Sans Bold"/>
              </a:rPr>
              <a:t>Data Prepration</a:t>
            </a:r>
          </a:p>
          <a:p>
            <a:pPr marL="483255" lvl="1" indent="-241638">
              <a:lnSpc>
                <a:spcPts val="4532"/>
              </a:lnSpc>
              <a:buFont typeface="Arial"/>
              <a:buChar char="•"/>
            </a:pPr>
            <a:r>
              <a:rPr lang="en-US" sz="2300" b="1" dirty="0">
                <a:solidFill>
                  <a:srgbClr val="000000"/>
                </a:solidFill>
                <a:latin typeface="Canva Sans Bold"/>
                <a:ea typeface="Canva Sans Bold"/>
                <a:cs typeface="Canva Sans Bold"/>
                <a:sym typeface="Canva Sans Bold"/>
              </a:rPr>
              <a:t>Select &amp; Split</a:t>
            </a:r>
          </a:p>
          <a:p>
            <a:pPr marL="483255" lvl="1" indent="-241638">
              <a:lnSpc>
                <a:spcPts val="4532"/>
              </a:lnSpc>
              <a:buFont typeface="Arial"/>
              <a:buChar char="•"/>
            </a:pPr>
            <a:r>
              <a:rPr lang="en-US" sz="2300" b="1" dirty="0">
                <a:solidFill>
                  <a:srgbClr val="000000"/>
                </a:solidFill>
                <a:latin typeface="Canva Sans Bold"/>
                <a:ea typeface="Canva Sans Bold"/>
                <a:cs typeface="Canva Sans Bold"/>
                <a:sym typeface="Canva Sans Bold"/>
              </a:rPr>
              <a:t>Choosing ML Model</a:t>
            </a:r>
          </a:p>
          <a:p>
            <a:pPr marL="483255" lvl="1" indent="-241638">
              <a:lnSpc>
                <a:spcPts val="4532"/>
              </a:lnSpc>
              <a:buFont typeface="Arial"/>
              <a:buChar char="•"/>
            </a:pPr>
            <a:r>
              <a:rPr lang="en-US" sz="2300" b="1" dirty="0">
                <a:solidFill>
                  <a:srgbClr val="000000"/>
                </a:solidFill>
                <a:latin typeface="Canva Sans Bold"/>
                <a:ea typeface="Canva Sans Bold"/>
                <a:cs typeface="Canva Sans Bold"/>
                <a:sym typeface="Canva Sans Bold"/>
              </a:rPr>
              <a:t>Train &amp; Score </a:t>
            </a:r>
          </a:p>
          <a:p>
            <a:pPr marL="483255" lvl="1" indent="-241638">
              <a:lnSpc>
                <a:spcPts val="4532"/>
              </a:lnSpc>
              <a:buFont typeface="Arial"/>
              <a:buChar char="•"/>
            </a:pPr>
            <a:r>
              <a:rPr lang="en-US" sz="2300" b="1" dirty="0">
                <a:solidFill>
                  <a:srgbClr val="000000"/>
                </a:solidFill>
                <a:latin typeface="Canva Sans Bold"/>
                <a:ea typeface="Canva Sans Bold"/>
                <a:cs typeface="Canva Sans Bold"/>
                <a:sym typeface="Canva Sans Bold"/>
              </a:rPr>
              <a:t>Evaluate Model</a:t>
            </a:r>
          </a:p>
          <a:p>
            <a:pPr marL="483255" lvl="1" indent="-241638">
              <a:lnSpc>
                <a:spcPts val="4532"/>
              </a:lnSpc>
              <a:buFont typeface="Arial"/>
              <a:buChar char="•"/>
            </a:pPr>
            <a:r>
              <a:rPr lang="en-US" sz="2300" b="1" dirty="0">
                <a:solidFill>
                  <a:srgbClr val="000000"/>
                </a:solidFill>
                <a:latin typeface="Canva Sans Bold"/>
                <a:ea typeface="Canva Sans Bold"/>
                <a:cs typeface="Canva Sans Bold"/>
                <a:sym typeface="Canva Sans Bold"/>
              </a:rPr>
              <a:t>Final Result</a:t>
            </a:r>
          </a:p>
        </p:txBody>
      </p:sp>
    </p:spTree>
  </p:cSld>
  <p:clrMapOvr>
    <a:masterClrMapping/>
  </p:clrMapOvr>
  <p:timing>
    <p:tnLst>
      <p:par>
        <p:cTn id="1" dur="indefinite" restart="never" nodeType="tmRoot">
          <p:childTnLst>
            <p:video>
              <p:cMediaNode vol="0">
                <p:cTn id="2" fill="hold" display="0">
                  <p:stCondLst>
                    <p:cond delay="indefinite"/>
                  </p:stCondLst>
                </p:cTn>
                <p:tgtEl>
                  <p:spTgt spid="2"/>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736954" y="571500"/>
            <a:ext cx="7372311" cy="1102866"/>
          </a:xfrm>
          <a:prstGeom prst="rect">
            <a:avLst/>
          </a:prstGeom>
        </p:spPr>
        <p:txBody>
          <a:bodyPr wrap="square" lIns="0" tIns="0" rIns="0" bIns="0" rtlCol="0" anchor="t">
            <a:spAutoFit/>
          </a:bodyPr>
          <a:lstStyle/>
          <a:p>
            <a:pPr algn="ctr">
              <a:lnSpc>
                <a:spcPts val="8471"/>
              </a:lnSpc>
            </a:pPr>
            <a:r>
              <a:rPr lang="en-US" sz="6100" b="1" dirty="0">
                <a:solidFill>
                  <a:srgbClr val="000000"/>
                </a:solidFill>
                <a:latin typeface="Canva Sans Bold"/>
                <a:ea typeface="Canva Sans Bold"/>
                <a:cs typeface="Canva Sans Bold"/>
                <a:sym typeface="Canva Sans Bold"/>
              </a:rPr>
              <a:t>Purpose of Model</a:t>
            </a:r>
          </a:p>
        </p:txBody>
      </p:sp>
      <p:sp>
        <p:nvSpPr>
          <p:cNvPr id="3" name="TextBox 3"/>
          <p:cNvSpPr txBox="1"/>
          <p:nvPr/>
        </p:nvSpPr>
        <p:spPr>
          <a:xfrm>
            <a:off x="685800" y="1886922"/>
            <a:ext cx="10820400" cy="4796185"/>
          </a:xfrm>
          <a:prstGeom prst="rect">
            <a:avLst/>
          </a:prstGeom>
        </p:spPr>
        <p:txBody>
          <a:bodyPr lIns="0" tIns="0" rIns="0" bIns="0" rtlCol="0" anchor="t">
            <a:spAutoFit/>
          </a:bodyPr>
          <a:lstStyle/>
          <a:p>
            <a:pPr algn="just">
              <a:lnSpc>
                <a:spcPts val="3399"/>
              </a:lnSpc>
            </a:pPr>
            <a:r>
              <a:rPr lang="en-US" sz="2300" b="1">
                <a:solidFill>
                  <a:srgbClr val="000000"/>
                </a:solidFill>
                <a:latin typeface="Canva Sans Bold"/>
                <a:ea typeface="Canva Sans Bold"/>
                <a:cs typeface="Canva Sans Bold"/>
                <a:sym typeface="Canva Sans Bold"/>
              </a:rPr>
              <a:t>Identifying Potential Customers</a:t>
            </a:r>
          </a:p>
          <a:p>
            <a:pPr algn="just">
              <a:lnSpc>
                <a:spcPts val="3399"/>
              </a:lnSpc>
            </a:pPr>
            <a:r>
              <a:rPr lang="en-US" sz="2300">
                <a:solidFill>
                  <a:srgbClr val="000000"/>
                </a:solidFill>
                <a:latin typeface="Canva Sans"/>
                <a:ea typeface="Canva Sans"/>
                <a:cs typeface="Canva Sans"/>
                <a:sym typeface="Canva Sans"/>
              </a:rPr>
              <a:t>In our model, we categorized customers into three distinct groups:</a:t>
            </a:r>
          </a:p>
          <a:p>
            <a:pPr marL="483783" lvl="1" indent="-241902" algn="just">
              <a:lnSpc>
                <a:spcPts val="3399"/>
              </a:lnSpc>
              <a:buFont typeface="Arial"/>
              <a:buChar char="•"/>
            </a:pPr>
            <a:r>
              <a:rPr lang="en-US" sz="2300" b="1">
                <a:solidFill>
                  <a:srgbClr val="000000"/>
                </a:solidFill>
                <a:latin typeface="Canva Sans Bold"/>
                <a:ea typeface="Canva Sans Bold"/>
                <a:cs typeface="Canva Sans Bold"/>
                <a:sym typeface="Canva Sans Bold"/>
              </a:rPr>
              <a:t>Booked and Canceled</a:t>
            </a:r>
          </a:p>
          <a:p>
            <a:pPr marL="483783" lvl="1" indent="-241902" algn="just">
              <a:lnSpc>
                <a:spcPts val="3399"/>
              </a:lnSpc>
              <a:buFont typeface="Arial"/>
              <a:buChar char="•"/>
            </a:pPr>
            <a:r>
              <a:rPr lang="en-US" sz="2300" b="1">
                <a:solidFill>
                  <a:srgbClr val="000000"/>
                </a:solidFill>
                <a:latin typeface="Canva Sans Bold"/>
                <a:ea typeface="Canva Sans Bold"/>
                <a:cs typeface="Canva Sans Bold"/>
                <a:sym typeface="Canva Sans Bold"/>
              </a:rPr>
              <a:t>Booked and Checked Out</a:t>
            </a:r>
          </a:p>
          <a:p>
            <a:pPr marL="483783" lvl="1" indent="-241902" algn="just">
              <a:lnSpc>
                <a:spcPts val="3399"/>
              </a:lnSpc>
              <a:buFont typeface="Arial"/>
              <a:buChar char="•"/>
            </a:pPr>
            <a:r>
              <a:rPr lang="en-US" sz="2300" b="1">
                <a:solidFill>
                  <a:srgbClr val="000000"/>
                </a:solidFill>
                <a:latin typeface="Canva Sans Bold"/>
                <a:ea typeface="Canva Sans Bold"/>
                <a:cs typeface="Canva Sans Bold"/>
                <a:sym typeface="Canva Sans Bold"/>
              </a:rPr>
              <a:t>Booked and Did Not Show</a:t>
            </a:r>
          </a:p>
          <a:p>
            <a:pPr algn="just">
              <a:lnSpc>
                <a:spcPts val="3399"/>
              </a:lnSpc>
            </a:pPr>
            <a:r>
              <a:rPr lang="en-US" sz="2300">
                <a:solidFill>
                  <a:srgbClr val="000000"/>
                </a:solidFill>
                <a:latin typeface="Canva Sans"/>
                <a:ea typeface="Canva Sans"/>
                <a:cs typeface="Canva Sans"/>
                <a:sym typeface="Canva Sans"/>
              </a:rPr>
              <a:t>This classification allows us to identify our potential and loyal customers. By understanding these categories, we can tailor offers and promotions specifically for our most promising client. Additionally, this insight enables us to deliver more targeted advertisements, enhancing our ability to predict customer behavior and improve engagement.</a:t>
            </a:r>
          </a:p>
          <a:p>
            <a:pPr algn="just">
              <a:lnSpc>
                <a:spcPts val="3399"/>
              </a:lnSpc>
            </a:pPr>
            <a:endParaRPr lang="en-US" sz="2300">
              <a:solidFill>
                <a:srgbClr val="000000"/>
              </a:solidFill>
              <a:latin typeface="Canva Sans"/>
              <a:ea typeface="Canva Sans"/>
              <a:cs typeface="Canva Sans"/>
              <a:sym typeface="Canva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45720" y="1708676"/>
            <a:ext cx="11160583" cy="1744067"/>
          </a:xfrm>
          <a:prstGeom prst="rect">
            <a:avLst/>
          </a:prstGeom>
        </p:spPr>
        <p:txBody>
          <a:bodyPr lIns="0" tIns="0" rIns="0" bIns="0" rtlCol="0" anchor="t">
            <a:spAutoFit/>
          </a:bodyPr>
          <a:lstStyle/>
          <a:p>
            <a:pPr algn="just">
              <a:lnSpc>
                <a:spcPts val="3399"/>
              </a:lnSpc>
            </a:pPr>
            <a:r>
              <a:rPr lang="en-US" sz="2300" b="1">
                <a:solidFill>
                  <a:srgbClr val="000000"/>
                </a:solidFill>
                <a:latin typeface="Canva Sans Bold"/>
                <a:ea typeface="Canva Sans Bold"/>
                <a:cs typeface="Canva Sans Bold"/>
                <a:sym typeface="Canva Sans Bold"/>
              </a:rPr>
              <a:t>"Data Cleansing: Filling the Gaps"</a:t>
            </a:r>
          </a:p>
          <a:p>
            <a:pPr marL="484359" lvl="1" indent="-242190" algn="just">
              <a:lnSpc>
                <a:spcPts val="3399"/>
              </a:lnSpc>
              <a:buFont typeface="Arial"/>
              <a:buChar char="•"/>
            </a:pPr>
            <a:r>
              <a:rPr lang="en-US" sz="2300">
                <a:solidFill>
                  <a:srgbClr val="000000"/>
                </a:solidFill>
                <a:latin typeface="Canva Sans"/>
                <a:ea typeface="Canva Sans"/>
                <a:cs typeface="Canva Sans"/>
                <a:sym typeface="Canva Sans"/>
              </a:rPr>
              <a:t>In this stage, I replaced null values in the </a:t>
            </a:r>
            <a:r>
              <a:rPr lang="en-US" sz="2300" b="1">
                <a:solidFill>
                  <a:srgbClr val="000000"/>
                </a:solidFill>
                <a:latin typeface="Canva Sans Bold"/>
                <a:ea typeface="Canva Sans Bold"/>
                <a:cs typeface="Canva Sans Bold"/>
                <a:sym typeface="Canva Sans Bold"/>
              </a:rPr>
              <a:t>“rating column”</a:t>
            </a:r>
            <a:r>
              <a:rPr lang="en-US" sz="2300">
                <a:solidFill>
                  <a:srgbClr val="000000"/>
                </a:solidFill>
                <a:latin typeface="Canva Sans"/>
                <a:ea typeface="Canva Sans"/>
                <a:cs typeface="Canva Sans"/>
                <a:sym typeface="Canva Sans"/>
              </a:rPr>
              <a:t> using the </a:t>
            </a:r>
            <a:r>
              <a:rPr lang="en-US" sz="2300" b="1">
                <a:solidFill>
                  <a:srgbClr val="000000"/>
                </a:solidFill>
                <a:latin typeface="Canva Sans Bold"/>
                <a:ea typeface="Canva Sans Bold"/>
                <a:cs typeface="Canva Sans Bold"/>
                <a:sym typeface="Canva Sans Bold"/>
              </a:rPr>
              <a:t>median</a:t>
            </a:r>
            <a:r>
              <a:rPr lang="en-US" sz="2300">
                <a:solidFill>
                  <a:srgbClr val="000000"/>
                </a:solidFill>
                <a:latin typeface="Canva Sans"/>
                <a:ea typeface="Canva Sans"/>
                <a:cs typeface="Canva Sans"/>
                <a:sym typeface="Canva Sans"/>
              </a:rPr>
              <a:t>, ensuring data quality and reliability for our analysis.</a:t>
            </a:r>
          </a:p>
          <a:p>
            <a:pPr algn="just">
              <a:lnSpc>
                <a:spcPts val="3399"/>
              </a:lnSpc>
            </a:pPr>
            <a:endParaRPr lang="en-US" sz="2300">
              <a:solidFill>
                <a:srgbClr val="000000"/>
              </a:solidFill>
              <a:latin typeface="Canva Sans"/>
              <a:ea typeface="Canva Sans"/>
              <a:cs typeface="Canva Sans"/>
              <a:sym typeface="Canva Sans"/>
            </a:endParaRPr>
          </a:p>
        </p:txBody>
      </p:sp>
      <p:sp>
        <p:nvSpPr>
          <p:cNvPr id="3" name="Freeform 3"/>
          <p:cNvSpPr/>
          <p:nvPr/>
        </p:nvSpPr>
        <p:spPr>
          <a:xfrm>
            <a:off x="2328921" y="3224760"/>
            <a:ext cx="7534173" cy="3362125"/>
          </a:xfrm>
          <a:custGeom>
            <a:avLst/>
            <a:gdLst/>
            <a:ahLst/>
            <a:cxnLst/>
            <a:rect l="l" t="t" r="r" b="b"/>
            <a:pathLst>
              <a:path w="11301259" h="5043187">
                <a:moveTo>
                  <a:pt x="0" y="0"/>
                </a:moveTo>
                <a:lnTo>
                  <a:pt x="11301258" y="0"/>
                </a:lnTo>
                <a:lnTo>
                  <a:pt x="11301258" y="5043187"/>
                </a:lnTo>
                <a:lnTo>
                  <a:pt x="0" y="5043187"/>
                </a:lnTo>
                <a:lnTo>
                  <a:pt x="0" y="0"/>
                </a:lnTo>
                <a:close/>
              </a:path>
            </a:pathLst>
          </a:custGeom>
          <a:blipFill>
            <a:blip r:embed="rId2"/>
            <a:stretch>
              <a:fillRect/>
            </a:stretch>
          </a:blipFill>
        </p:spPr>
        <p:txBody>
          <a:bodyPr lIns="60336" tIns="30168" rIns="60336" bIns="30168"/>
          <a:lstStyle/>
          <a:p>
            <a:endParaRPr lang="en-US"/>
          </a:p>
        </p:txBody>
      </p:sp>
      <p:sp>
        <p:nvSpPr>
          <p:cNvPr id="4" name="TextBox 4"/>
          <p:cNvSpPr txBox="1"/>
          <p:nvPr/>
        </p:nvSpPr>
        <p:spPr>
          <a:xfrm>
            <a:off x="2855879" y="558800"/>
            <a:ext cx="6643721" cy="1102866"/>
          </a:xfrm>
          <a:prstGeom prst="rect">
            <a:avLst/>
          </a:prstGeom>
        </p:spPr>
        <p:txBody>
          <a:bodyPr wrap="square" lIns="0" tIns="0" rIns="0" bIns="0" rtlCol="0" anchor="t">
            <a:spAutoFit/>
          </a:bodyPr>
          <a:lstStyle/>
          <a:p>
            <a:pPr algn="ctr">
              <a:lnSpc>
                <a:spcPts val="8483"/>
              </a:lnSpc>
            </a:pPr>
            <a:r>
              <a:rPr lang="en-US" sz="6100" b="1" dirty="0">
                <a:solidFill>
                  <a:srgbClr val="000000"/>
                </a:solidFill>
                <a:latin typeface="Canva Sans Bold"/>
                <a:ea typeface="Canva Sans Bold"/>
                <a:cs typeface="Canva Sans Bold"/>
                <a:sym typeface="Canva Sans Bold"/>
              </a:rPr>
              <a:t>Data Prepration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6554" y="3590251"/>
            <a:ext cx="6987846" cy="2582039"/>
          </a:xfrm>
          <a:custGeom>
            <a:avLst/>
            <a:gdLst/>
            <a:ahLst/>
            <a:cxnLst/>
            <a:rect l="l" t="t" r="r" b="b"/>
            <a:pathLst>
              <a:path w="11301259" h="4223846">
                <a:moveTo>
                  <a:pt x="0" y="0"/>
                </a:moveTo>
                <a:lnTo>
                  <a:pt x="11301258" y="0"/>
                </a:lnTo>
                <a:lnTo>
                  <a:pt x="11301258" y="4223846"/>
                </a:lnTo>
                <a:lnTo>
                  <a:pt x="0" y="4223846"/>
                </a:lnTo>
                <a:lnTo>
                  <a:pt x="0" y="0"/>
                </a:lnTo>
                <a:close/>
              </a:path>
            </a:pathLst>
          </a:custGeom>
          <a:blipFill>
            <a:blip r:embed="rId2"/>
            <a:stretch>
              <a:fillRect t="-33" b="-33"/>
            </a:stretch>
          </a:blipFill>
        </p:spPr>
        <p:txBody>
          <a:bodyPr lIns="60414" tIns="30207" rIns="60414" bIns="30207"/>
          <a:lstStyle/>
          <a:p>
            <a:endParaRPr lang="en-US"/>
          </a:p>
        </p:txBody>
      </p:sp>
      <p:sp>
        <p:nvSpPr>
          <p:cNvPr id="3" name="Freeform 3"/>
          <p:cNvSpPr/>
          <p:nvPr/>
        </p:nvSpPr>
        <p:spPr>
          <a:xfrm>
            <a:off x="7185960" y="3590251"/>
            <a:ext cx="4830868" cy="2797083"/>
          </a:xfrm>
          <a:custGeom>
            <a:avLst/>
            <a:gdLst/>
            <a:ahLst/>
            <a:cxnLst/>
            <a:rect l="l" t="t" r="r" b="b"/>
            <a:pathLst>
              <a:path w="7246302" h="4195624">
                <a:moveTo>
                  <a:pt x="0" y="0"/>
                </a:moveTo>
                <a:lnTo>
                  <a:pt x="7246302" y="0"/>
                </a:lnTo>
                <a:lnTo>
                  <a:pt x="7246302" y="4195624"/>
                </a:lnTo>
                <a:lnTo>
                  <a:pt x="0" y="4195624"/>
                </a:lnTo>
                <a:lnTo>
                  <a:pt x="0" y="0"/>
                </a:lnTo>
                <a:close/>
              </a:path>
            </a:pathLst>
          </a:custGeom>
          <a:blipFill>
            <a:blip r:embed="rId3"/>
            <a:stretch>
              <a:fillRect/>
            </a:stretch>
          </a:blipFill>
        </p:spPr>
        <p:txBody>
          <a:bodyPr lIns="60414" tIns="30207" rIns="60414" bIns="30207"/>
          <a:lstStyle/>
          <a:p>
            <a:endParaRPr lang="en-US"/>
          </a:p>
        </p:txBody>
      </p:sp>
      <p:sp>
        <p:nvSpPr>
          <p:cNvPr id="4" name="TextBox 4"/>
          <p:cNvSpPr txBox="1"/>
          <p:nvPr/>
        </p:nvSpPr>
        <p:spPr>
          <a:xfrm>
            <a:off x="3374487" y="169334"/>
            <a:ext cx="5769525" cy="1102866"/>
          </a:xfrm>
          <a:prstGeom prst="rect">
            <a:avLst/>
          </a:prstGeom>
        </p:spPr>
        <p:txBody>
          <a:bodyPr wrap="square" lIns="0" tIns="0" rIns="0" bIns="0" rtlCol="0" anchor="t">
            <a:spAutoFit/>
          </a:bodyPr>
          <a:lstStyle/>
          <a:p>
            <a:pPr algn="ctr">
              <a:lnSpc>
                <a:spcPts val="8496"/>
              </a:lnSpc>
            </a:pPr>
            <a:r>
              <a:rPr lang="en-US" sz="6100" b="1" dirty="0">
                <a:solidFill>
                  <a:srgbClr val="000000"/>
                </a:solidFill>
                <a:latin typeface="Canva Sans Bold"/>
                <a:ea typeface="Canva Sans Bold"/>
                <a:cs typeface="Canva Sans Bold"/>
                <a:sym typeface="Canva Sans Bold"/>
              </a:rPr>
              <a:t>Select &amp; Split</a:t>
            </a:r>
          </a:p>
        </p:txBody>
      </p:sp>
      <p:sp>
        <p:nvSpPr>
          <p:cNvPr id="5" name="TextBox 5"/>
          <p:cNvSpPr txBox="1"/>
          <p:nvPr/>
        </p:nvSpPr>
        <p:spPr>
          <a:xfrm>
            <a:off x="276561" y="1275700"/>
            <a:ext cx="11638893" cy="2462213"/>
          </a:xfrm>
          <a:prstGeom prst="rect">
            <a:avLst/>
          </a:prstGeom>
        </p:spPr>
        <p:txBody>
          <a:bodyPr lIns="0" tIns="0" rIns="0" bIns="0" rtlCol="0" anchor="t">
            <a:spAutoFit/>
          </a:bodyPr>
          <a:lstStyle/>
          <a:p>
            <a:pPr algn="just">
              <a:lnSpc>
                <a:spcPts val="3172"/>
              </a:lnSpc>
            </a:pPr>
            <a:r>
              <a:rPr lang="en-US" sz="2300" b="1">
                <a:solidFill>
                  <a:srgbClr val="000000"/>
                </a:solidFill>
                <a:latin typeface="Canva Sans Bold"/>
                <a:ea typeface="Canva Sans Bold"/>
                <a:cs typeface="Canva Sans Bold"/>
                <a:sym typeface="Canva Sans Bold"/>
              </a:rPr>
              <a:t>"Feature Selection: Defining Our Focus"</a:t>
            </a:r>
          </a:p>
          <a:p>
            <a:pPr marL="484983" lvl="1" indent="-242502" algn="just">
              <a:lnSpc>
                <a:spcPts val="3172"/>
              </a:lnSpc>
              <a:buFont typeface="Arial"/>
              <a:buChar char="•"/>
            </a:pPr>
            <a:r>
              <a:rPr lang="en-US" sz="2300">
                <a:solidFill>
                  <a:srgbClr val="000000"/>
                </a:solidFill>
                <a:latin typeface="Canva Sans"/>
                <a:ea typeface="Canva Sans"/>
                <a:cs typeface="Canva Sans"/>
                <a:sym typeface="Canva Sans"/>
              </a:rPr>
              <a:t>I selected key columns to build the model, including </a:t>
            </a:r>
            <a:r>
              <a:rPr lang="en-US" sz="2300" b="1">
                <a:solidFill>
                  <a:srgbClr val="000000"/>
                </a:solidFill>
                <a:latin typeface="Canva Sans Bold"/>
                <a:ea typeface="Canva Sans Bold"/>
                <a:cs typeface="Canva Sans Bold"/>
                <a:sym typeface="Canva Sans Bold"/>
              </a:rPr>
              <a:t>property_id, check_in_date, checkout_date, booking_date, no_guests, room_category, booking_platform, ratings_given, booking_status, revenue_generated, and revenue_realized</a:t>
            </a:r>
            <a:r>
              <a:rPr lang="en-US" sz="2300">
                <a:solidFill>
                  <a:srgbClr val="000000"/>
                </a:solidFill>
                <a:latin typeface="Canva Sans"/>
                <a:ea typeface="Canva Sans"/>
                <a:cs typeface="Canva Sans"/>
                <a:sym typeface="Canva Sans"/>
              </a:rPr>
              <a:t>. The data was then split and shuffled into a</a:t>
            </a:r>
            <a:r>
              <a:rPr lang="en-US" sz="2300" b="1">
                <a:solidFill>
                  <a:srgbClr val="000000"/>
                </a:solidFill>
                <a:latin typeface="Canva Sans Bold"/>
                <a:ea typeface="Canva Sans Bold"/>
                <a:cs typeface="Canva Sans Bold"/>
                <a:sym typeface="Canva Sans Bold"/>
              </a:rPr>
              <a:t> 70:30 ratio</a:t>
            </a:r>
            <a:r>
              <a:rPr lang="en-US" sz="2300">
                <a:solidFill>
                  <a:srgbClr val="000000"/>
                </a:solidFill>
                <a:latin typeface="Canva Sans"/>
                <a:ea typeface="Canva Sans"/>
                <a:cs typeface="Canva Sans"/>
                <a:sym typeface="Canva Sans"/>
              </a:rPr>
              <a:t> for training and testing.</a:t>
            </a:r>
          </a:p>
          <a:p>
            <a:pPr algn="just">
              <a:lnSpc>
                <a:spcPts val="3172"/>
              </a:lnSpc>
            </a:pPr>
            <a:endParaRPr lang="en-US" sz="2300">
              <a:solidFill>
                <a:srgbClr val="000000"/>
              </a:solidFill>
              <a:latin typeface="Canva Sans"/>
              <a:ea typeface="Canva Sans"/>
              <a:cs typeface="Canva Sans"/>
              <a:sym typeface="Canva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25F87A1F-CE17-BE86-1ED0-EF879613D5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E121B7E3-3D6F-1C6A-A043-5361A8B67247}"/>
              </a:ext>
            </a:extLst>
          </p:cNvPr>
          <p:cNvSpPr>
            <a:spLocks noGrp="1"/>
          </p:cNvSpPr>
          <p:nvPr>
            <p:ph type="ctrTitle"/>
          </p:nvPr>
        </p:nvSpPr>
        <p:spPr>
          <a:xfrm>
            <a:off x="0" y="0"/>
            <a:ext cx="12192000" cy="1051316"/>
          </a:xfrm>
        </p:spPr>
        <p:txBody>
          <a:bodyPr/>
          <a:lstStyle/>
          <a:p>
            <a:r>
              <a:rPr lang="en-US" b="1" dirty="0">
                <a:solidFill>
                  <a:srgbClr val="FF0000"/>
                </a:solidFill>
              </a:rPr>
              <a:t>Data Warehouse Design</a:t>
            </a:r>
          </a:p>
        </p:txBody>
      </p:sp>
      <p:sp>
        <p:nvSpPr>
          <p:cNvPr id="3" name="Subtitle 2">
            <a:extLst>
              <a:ext uri="{FF2B5EF4-FFF2-40B4-BE49-F238E27FC236}">
                <a16:creationId xmlns:a16="http://schemas.microsoft.com/office/drawing/2014/main" xmlns="" id="{AEF46A72-BC1C-3168-9E0F-022E201D5C1A}"/>
              </a:ext>
            </a:extLst>
          </p:cNvPr>
          <p:cNvSpPr>
            <a:spLocks noGrp="1"/>
          </p:cNvSpPr>
          <p:nvPr>
            <p:ph type="subTitle" idx="1"/>
          </p:nvPr>
        </p:nvSpPr>
        <p:spPr>
          <a:xfrm>
            <a:off x="0" y="853753"/>
            <a:ext cx="12192000" cy="6004249"/>
          </a:xfrm>
        </p:spPr>
        <p:txBody>
          <a:bodyPr>
            <a:normAutofit fontScale="92500" lnSpcReduction="20000"/>
          </a:bodyPr>
          <a:lstStyle/>
          <a:p>
            <a:pPr algn="l"/>
            <a:endParaRPr lang="en-US" dirty="0"/>
          </a:p>
          <a:p>
            <a:pPr algn="l"/>
            <a:r>
              <a:rPr lang="en-US" b="1" dirty="0">
                <a:solidFill>
                  <a:srgbClr val="7030A0"/>
                </a:solidFill>
              </a:rPr>
              <a:t>Task:-</a:t>
            </a:r>
            <a:endParaRPr lang="ar-EG" b="1" dirty="0">
              <a:solidFill>
                <a:srgbClr val="7030A0"/>
              </a:solidFill>
            </a:endParaRPr>
          </a:p>
          <a:p>
            <a:pPr algn="l"/>
            <a:r>
              <a:rPr lang="en-US" b="1" dirty="0"/>
              <a:t>Database Design:</a:t>
            </a:r>
            <a:r>
              <a:rPr lang="en-US" dirty="0"/>
              <a:t> Design a SQL database schema for managing hotel booking and property operations data.</a:t>
            </a:r>
            <a:endParaRPr lang="ar-EG" dirty="0"/>
          </a:p>
          <a:p>
            <a:pPr algn="l"/>
            <a:r>
              <a:rPr lang="en-US" b="1" dirty="0">
                <a:solidFill>
                  <a:srgbClr val="7030A0"/>
                </a:solidFill>
              </a:rPr>
              <a:t>Tools:- </a:t>
            </a:r>
            <a:r>
              <a:rPr lang="en-US" dirty="0"/>
              <a:t>SQL Server Management System (SSMS)</a:t>
            </a:r>
          </a:p>
          <a:p>
            <a:pPr algn="l"/>
            <a:r>
              <a:rPr lang="en-US" b="1" dirty="0">
                <a:solidFill>
                  <a:srgbClr val="7030A0"/>
                </a:solidFill>
              </a:rPr>
              <a:t>Steps:-</a:t>
            </a:r>
            <a:endParaRPr lang="ar-EG" b="1" dirty="0">
              <a:solidFill>
                <a:srgbClr val="7030A0"/>
              </a:solidFill>
            </a:endParaRPr>
          </a:p>
          <a:p>
            <a:pPr algn="l"/>
            <a:r>
              <a:rPr lang="en-US" dirty="0"/>
              <a:t>1 .Understand the requirements:</a:t>
            </a:r>
          </a:p>
          <a:p>
            <a:pPr algn="l"/>
            <a:r>
              <a:rPr lang="en-US" dirty="0"/>
              <a:t>     Identify entities and define relationships between entities.</a:t>
            </a:r>
          </a:p>
          <a:p>
            <a:pPr algn="l"/>
            <a:r>
              <a:rPr lang="en-US" dirty="0"/>
              <a:t>2 .Create fact tables:</a:t>
            </a:r>
          </a:p>
          <a:p>
            <a:pPr algn="l"/>
            <a:r>
              <a:rPr lang="en-US" dirty="0"/>
              <a:t>     Build fact tables like </a:t>
            </a:r>
            <a:r>
              <a:rPr lang="en-US" dirty="0" err="1"/>
              <a:t>fact_booking</a:t>
            </a:r>
            <a:r>
              <a:rPr lang="en-US" dirty="0"/>
              <a:t> and </a:t>
            </a:r>
            <a:r>
              <a:rPr lang="en-US" dirty="0" err="1"/>
              <a:t>fact_properties_operation</a:t>
            </a:r>
            <a:r>
              <a:rPr lang="en-US" dirty="0"/>
              <a:t> to store transaction-related </a:t>
            </a:r>
          </a:p>
          <a:p>
            <a:pPr algn="l"/>
            <a:r>
              <a:rPr lang="en-US" dirty="0"/>
              <a:t>     information.</a:t>
            </a:r>
          </a:p>
          <a:p>
            <a:pPr algn="l"/>
            <a:r>
              <a:rPr lang="en-US" dirty="0"/>
              <a:t>3 .Create dimension tables:</a:t>
            </a:r>
          </a:p>
          <a:p>
            <a:pPr algn="l"/>
            <a:r>
              <a:rPr lang="en-US" dirty="0"/>
              <a:t>     Build fact tables like </a:t>
            </a:r>
            <a:r>
              <a:rPr lang="en-US" dirty="0" err="1"/>
              <a:t>dim_date</a:t>
            </a:r>
            <a:r>
              <a:rPr lang="en-US" dirty="0"/>
              <a:t>, </a:t>
            </a:r>
            <a:r>
              <a:rPr lang="en-US" dirty="0" err="1"/>
              <a:t>dim_hotels</a:t>
            </a:r>
            <a:r>
              <a:rPr lang="en-US" dirty="0"/>
              <a:t> and </a:t>
            </a:r>
            <a:r>
              <a:rPr lang="en-US" dirty="0" err="1"/>
              <a:t>dim_rooms</a:t>
            </a:r>
            <a:r>
              <a:rPr lang="en-US" dirty="0"/>
              <a:t>. </a:t>
            </a:r>
          </a:p>
          <a:p>
            <a:pPr algn="l"/>
            <a:r>
              <a:rPr lang="en-US" dirty="0"/>
              <a:t>4 .Establish relationships:</a:t>
            </a:r>
          </a:p>
          <a:p>
            <a:pPr algn="l"/>
            <a:r>
              <a:rPr lang="en-US" dirty="0"/>
              <a:t>     Define foreign key relationships between fact and dimension tables.</a:t>
            </a:r>
          </a:p>
          <a:p>
            <a:pPr algn="l"/>
            <a:r>
              <a:rPr lang="en-US" dirty="0"/>
              <a:t>5 .SQL Implementation:</a:t>
            </a:r>
          </a:p>
          <a:p>
            <a:pPr algn="l"/>
            <a:r>
              <a:rPr lang="en-US" dirty="0"/>
              <a:t>     Write SQL code to create the schema with the appropriate constraints (primary and foreign keys).</a:t>
            </a:r>
          </a:p>
        </p:txBody>
      </p:sp>
    </p:spTree>
    <p:extLst>
      <p:ext uri="{BB962C8B-B14F-4D97-AF65-F5344CB8AC3E}">
        <p14:creationId xmlns:p14="http://schemas.microsoft.com/office/powerpoint/2010/main" val="40035542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548751" y="4994067"/>
            <a:ext cx="4585868" cy="1722976"/>
          </a:xfrm>
          <a:custGeom>
            <a:avLst/>
            <a:gdLst/>
            <a:ahLst/>
            <a:cxnLst/>
            <a:rect l="l" t="t" r="r" b="b"/>
            <a:pathLst>
              <a:path w="6878802" h="2584464">
                <a:moveTo>
                  <a:pt x="0" y="0"/>
                </a:moveTo>
                <a:lnTo>
                  <a:pt x="6878802" y="0"/>
                </a:lnTo>
                <a:lnTo>
                  <a:pt x="6878802" y="2584464"/>
                </a:lnTo>
                <a:lnTo>
                  <a:pt x="0" y="2584464"/>
                </a:lnTo>
                <a:lnTo>
                  <a:pt x="0" y="0"/>
                </a:lnTo>
                <a:close/>
              </a:path>
            </a:pathLst>
          </a:custGeom>
          <a:blipFill>
            <a:blip r:embed="rId2"/>
            <a:stretch>
              <a:fillRect/>
            </a:stretch>
          </a:blipFill>
        </p:spPr>
        <p:txBody>
          <a:bodyPr lIns="60498" tIns="30249" rIns="60498" bIns="30249"/>
          <a:lstStyle/>
          <a:p>
            <a:endParaRPr lang="en-US"/>
          </a:p>
        </p:txBody>
      </p:sp>
      <p:sp>
        <p:nvSpPr>
          <p:cNvPr id="3" name="TextBox 3"/>
          <p:cNvSpPr txBox="1"/>
          <p:nvPr/>
        </p:nvSpPr>
        <p:spPr>
          <a:xfrm>
            <a:off x="2349544" y="106470"/>
            <a:ext cx="7810461" cy="1102866"/>
          </a:xfrm>
          <a:prstGeom prst="rect">
            <a:avLst/>
          </a:prstGeom>
        </p:spPr>
        <p:txBody>
          <a:bodyPr wrap="square" lIns="0" tIns="0" rIns="0" bIns="0" rtlCol="0" anchor="t">
            <a:spAutoFit/>
          </a:bodyPr>
          <a:lstStyle/>
          <a:p>
            <a:pPr algn="ctr">
              <a:lnSpc>
                <a:spcPts val="8510"/>
              </a:lnSpc>
            </a:pPr>
            <a:r>
              <a:rPr lang="en-US" sz="6100" b="1" dirty="0">
                <a:solidFill>
                  <a:srgbClr val="000000"/>
                </a:solidFill>
                <a:latin typeface="Canva Sans Bold"/>
                <a:ea typeface="Canva Sans Bold"/>
                <a:cs typeface="Canva Sans Bold"/>
                <a:sym typeface="Canva Sans Bold"/>
              </a:rPr>
              <a:t>Choosing ML Model</a:t>
            </a:r>
          </a:p>
        </p:txBody>
      </p:sp>
      <p:sp>
        <p:nvSpPr>
          <p:cNvPr id="4" name="TextBox 4"/>
          <p:cNvSpPr txBox="1"/>
          <p:nvPr/>
        </p:nvSpPr>
        <p:spPr>
          <a:xfrm>
            <a:off x="685812" y="1383167"/>
            <a:ext cx="11132691" cy="1641475"/>
          </a:xfrm>
          <a:prstGeom prst="rect">
            <a:avLst/>
          </a:prstGeom>
        </p:spPr>
        <p:txBody>
          <a:bodyPr lIns="0" tIns="0" rIns="0" bIns="0" rtlCol="0" anchor="t">
            <a:spAutoFit/>
          </a:bodyPr>
          <a:lstStyle/>
          <a:p>
            <a:pPr algn="just">
              <a:lnSpc>
                <a:spcPts val="3172"/>
              </a:lnSpc>
            </a:pPr>
            <a:r>
              <a:rPr lang="en-US" sz="2300" b="1" dirty="0">
                <a:solidFill>
                  <a:srgbClr val="000000"/>
                </a:solidFill>
                <a:latin typeface="Canva Sans Bold"/>
                <a:ea typeface="Canva Sans Bold"/>
                <a:cs typeface="Canva Sans Bold"/>
                <a:sym typeface="Canva Sans Bold"/>
              </a:rPr>
              <a:t>"Choosing the Right Model: Multiclass Logistic Regression"</a:t>
            </a:r>
          </a:p>
          <a:p>
            <a:pPr marL="485655" lvl="1" indent="-242838">
              <a:lnSpc>
                <a:spcPts val="3172"/>
              </a:lnSpc>
              <a:buFont typeface="Arial"/>
              <a:buChar char="•"/>
            </a:pPr>
            <a:r>
              <a:rPr lang="en-US" sz="2300" dirty="0">
                <a:solidFill>
                  <a:srgbClr val="000000"/>
                </a:solidFill>
                <a:latin typeface="Canva Sans"/>
                <a:ea typeface="Canva Sans"/>
                <a:cs typeface="Canva Sans"/>
                <a:sym typeface="Canva Sans"/>
              </a:rPr>
              <a:t>For classification, I utilized multiclass logistic regression to differentiate between the three outcomes: cancel, no-show, and check-out.</a:t>
            </a:r>
          </a:p>
          <a:p>
            <a:pPr algn="just">
              <a:lnSpc>
                <a:spcPts val="3172"/>
              </a:lnSpc>
            </a:pPr>
            <a:endParaRPr lang="en-US" sz="2300" dirty="0">
              <a:solidFill>
                <a:srgbClr val="000000"/>
              </a:solidFill>
              <a:latin typeface="Canva Sans"/>
              <a:ea typeface="Canva Sans"/>
              <a:cs typeface="Canva Sans"/>
              <a:sym typeface="Canva Sans"/>
            </a:endParaRPr>
          </a:p>
        </p:txBody>
      </p:sp>
      <p:sp>
        <p:nvSpPr>
          <p:cNvPr id="5" name="TextBox 5"/>
          <p:cNvSpPr txBox="1"/>
          <p:nvPr/>
        </p:nvSpPr>
        <p:spPr>
          <a:xfrm>
            <a:off x="593890" y="2755231"/>
            <a:ext cx="11316514" cy="2462213"/>
          </a:xfrm>
          <a:prstGeom prst="rect">
            <a:avLst/>
          </a:prstGeom>
        </p:spPr>
        <p:txBody>
          <a:bodyPr lIns="0" tIns="0" rIns="0" bIns="0" rtlCol="0" anchor="t">
            <a:spAutoFit/>
          </a:bodyPr>
          <a:lstStyle/>
          <a:p>
            <a:pPr algn="just">
              <a:lnSpc>
                <a:spcPts val="3172"/>
              </a:lnSpc>
            </a:pPr>
            <a:r>
              <a:rPr lang="en-US" sz="2300" b="1" dirty="0">
                <a:solidFill>
                  <a:srgbClr val="000000"/>
                </a:solidFill>
                <a:latin typeface="Canva Sans Bold"/>
                <a:ea typeface="Canva Sans Bold"/>
                <a:cs typeface="Canva Sans Bold"/>
                <a:sym typeface="Canva Sans Bold"/>
              </a:rPr>
              <a:t>Multiclass Logistic Regression</a:t>
            </a:r>
          </a:p>
          <a:p>
            <a:pPr algn="just">
              <a:lnSpc>
                <a:spcPts val="3172"/>
              </a:lnSpc>
            </a:pPr>
            <a:r>
              <a:rPr lang="en-US" sz="2300" dirty="0">
                <a:solidFill>
                  <a:srgbClr val="000000"/>
                </a:solidFill>
                <a:latin typeface="Canva Sans"/>
                <a:ea typeface="Canva Sans"/>
                <a:cs typeface="Canva Sans"/>
                <a:sym typeface="Canva Sans"/>
              </a:rPr>
              <a:t>Overview: Multiclass logistic regression is an extension of binary logistic regression, used for predicting categorical outcomes with more than two classes. It models the relationship between one or more predictor variables and a categorical response variable by estimating probabilities for each class.</a:t>
            </a:r>
          </a:p>
          <a:p>
            <a:pPr algn="just">
              <a:lnSpc>
                <a:spcPts val="3172"/>
              </a:lnSpc>
            </a:pPr>
            <a:endParaRPr lang="en-US" sz="2300" dirty="0">
              <a:solidFill>
                <a:srgbClr val="000000"/>
              </a:solidFill>
              <a:latin typeface="Canva Sans"/>
              <a:ea typeface="Canva Sans"/>
              <a:cs typeface="Canva Sans"/>
              <a:sym typeface="Canva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18519" y="3865832"/>
            <a:ext cx="11297860" cy="1892391"/>
          </a:xfrm>
          <a:custGeom>
            <a:avLst/>
            <a:gdLst/>
            <a:ahLst/>
            <a:cxnLst/>
            <a:rect l="l" t="t" r="r" b="b"/>
            <a:pathLst>
              <a:path w="16946790" h="2838587">
                <a:moveTo>
                  <a:pt x="0" y="0"/>
                </a:moveTo>
                <a:lnTo>
                  <a:pt x="16946790" y="0"/>
                </a:lnTo>
                <a:lnTo>
                  <a:pt x="16946790" y="2838587"/>
                </a:lnTo>
                <a:lnTo>
                  <a:pt x="0" y="2838587"/>
                </a:lnTo>
                <a:lnTo>
                  <a:pt x="0" y="0"/>
                </a:lnTo>
                <a:close/>
              </a:path>
            </a:pathLst>
          </a:custGeom>
          <a:blipFill>
            <a:blip r:embed="rId2"/>
            <a:stretch>
              <a:fillRect/>
            </a:stretch>
          </a:blipFill>
        </p:spPr>
        <p:txBody>
          <a:bodyPr lIns="60588" tIns="30294" rIns="60588" bIns="30294"/>
          <a:lstStyle/>
          <a:p>
            <a:endParaRPr lang="en-US"/>
          </a:p>
        </p:txBody>
      </p:sp>
      <p:sp>
        <p:nvSpPr>
          <p:cNvPr id="3" name="TextBox 3"/>
          <p:cNvSpPr txBox="1"/>
          <p:nvPr/>
        </p:nvSpPr>
        <p:spPr>
          <a:xfrm>
            <a:off x="3586392" y="169334"/>
            <a:ext cx="5303639" cy="1102866"/>
          </a:xfrm>
          <a:prstGeom prst="rect">
            <a:avLst/>
          </a:prstGeom>
        </p:spPr>
        <p:txBody>
          <a:bodyPr wrap="square" lIns="0" tIns="0" rIns="0" bIns="0" rtlCol="0" anchor="t">
            <a:spAutoFit/>
          </a:bodyPr>
          <a:lstStyle/>
          <a:p>
            <a:pPr algn="ctr">
              <a:lnSpc>
                <a:spcPts val="8525"/>
              </a:lnSpc>
            </a:pPr>
            <a:r>
              <a:rPr lang="en-US" sz="6100" b="1" dirty="0">
                <a:solidFill>
                  <a:srgbClr val="000000"/>
                </a:solidFill>
                <a:latin typeface="Canva Sans Bold"/>
                <a:ea typeface="Canva Sans Bold"/>
                <a:cs typeface="Canva Sans Bold"/>
                <a:sym typeface="Canva Sans Bold"/>
              </a:rPr>
              <a:t>Train &amp; Score</a:t>
            </a:r>
          </a:p>
        </p:txBody>
      </p:sp>
      <p:sp>
        <p:nvSpPr>
          <p:cNvPr id="4" name="TextBox 4"/>
          <p:cNvSpPr txBox="1"/>
          <p:nvPr/>
        </p:nvSpPr>
        <p:spPr>
          <a:xfrm>
            <a:off x="685830" y="1523952"/>
            <a:ext cx="11030579" cy="2051844"/>
          </a:xfrm>
          <a:prstGeom prst="rect">
            <a:avLst/>
          </a:prstGeom>
        </p:spPr>
        <p:txBody>
          <a:bodyPr lIns="0" tIns="0" rIns="0" bIns="0" rtlCol="0" anchor="t">
            <a:spAutoFit/>
          </a:bodyPr>
          <a:lstStyle/>
          <a:p>
            <a:pPr>
              <a:lnSpc>
                <a:spcPts val="3172"/>
              </a:lnSpc>
            </a:pPr>
            <a:r>
              <a:rPr lang="en-US" sz="2300" b="1" dirty="0">
                <a:solidFill>
                  <a:srgbClr val="000000"/>
                </a:solidFill>
                <a:latin typeface="Canva Sans Bold"/>
                <a:ea typeface="Canva Sans Bold"/>
                <a:cs typeface="Canva Sans Bold"/>
                <a:sym typeface="Canva Sans Bold"/>
              </a:rPr>
              <a:t>"Training the Model: Learning from Data"</a:t>
            </a:r>
          </a:p>
          <a:p>
            <a:pPr marL="486375" lvl="1" indent="-243198">
              <a:lnSpc>
                <a:spcPts val="3172"/>
              </a:lnSpc>
              <a:buFont typeface="Arial"/>
              <a:buChar char="•"/>
            </a:pPr>
            <a:r>
              <a:rPr lang="en-US" sz="2300" dirty="0">
                <a:solidFill>
                  <a:srgbClr val="000000"/>
                </a:solidFill>
                <a:latin typeface="Canva Sans"/>
                <a:ea typeface="Canva Sans"/>
                <a:cs typeface="Canva Sans"/>
                <a:sym typeface="Canva Sans"/>
              </a:rPr>
              <a:t>During this stage, the model was trained on 70% of the dataset to find the optimal function for classification. The remaining 30% of the data was used to test the model's performance and validate its predictive capabilities.</a:t>
            </a:r>
          </a:p>
          <a:p>
            <a:pPr>
              <a:lnSpc>
                <a:spcPts val="3172"/>
              </a:lnSpc>
            </a:pPr>
            <a:endParaRPr lang="en-US" sz="2300" dirty="0">
              <a:solidFill>
                <a:srgbClr val="000000"/>
              </a:solidFill>
              <a:latin typeface="Canva Sans"/>
              <a:ea typeface="Canva Sans"/>
              <a:cs typeface="Canva Sans"/>
              <a:sym typeface="Canva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50508" y="3073400"/>
            <a:ext cx="6090982" cy="3639266"/>
          </a:xfrm>
          <a:custGeom>
            <a:avLst/>
            <a:gdLst/>
            <a:ahLst/>
            <a:cxnLst/>
            <a:rect l="l" t="t" r="r" b="b"/>
            <a:pathLst>
              <a:path w="9136473" h="5458899">
                <a:moveTo>
                  <a:pt x="0" y="0"/>
                </a:moveTo>
                <a:lnTo>
                  <a:pt x="9136474" y="0"/>
                </a:lnTo>
                <a:lnTo>
                  <a:pt x="9136474" y="5458899"/>
                </a:lnTo>
                <a:lnTo>
                  <a:pt x="0" y="5458899"/>
                </a:lnTo>
                <a:lnTo>
                  <a:pt x="0" y="0"/>
                </a:lnTo>
                <a:close/>
              </a:path>
            </a:pathLst>
          </a:custGeom>
          <a:blipFill>
            <a:blip r:embed="rId2"/>
            <a:stretch>
              <a:fillRect/>
            </a:stretch>
          </a:blipFill>
        </p:spPr>
        <p:txBody>
          <a:bodyPr lIns="60684" tIns="30342" rIns="60684" bIns="30342"/>
          <a:lstStyle/>
          <a:p>
            <a:endParaRPr lang="en-US"/>
          </a:p>
        </p:txBody>
      </p:sp>
      <p:sp>
        <p:nvSpPr>
          <p:cNvPr id="3" name="TextBox 3"/>
          <p:cNvSpPr txBox="1"/>
          <p:nvPr/>
        </p:nvSpPr>
        <p:spPr>
          <a:xfrm>
            <a:off x="3140477" y="243362"/>
            <a:ext cx="6001059" cy="1102866"/>
          </a:xfrm>
          <a:prstGeom prst="rect">
            <a:avLst/>
          </a:prstGeom>
        </p:spPr>
        <p:txBody>
          <a:bodyPr wrap="square" lIns="0" tIns="0" rIns="0" bIns="0" rtlCol="0" anchor="t">
            <a:spAutoFit/>
          </a:bodyPr>
          <a:lstStyle/>
          <a:p>
            <a:pPr algn="ctr">
              <a:lnSpc>
                <a:spcPts val="8541"/>
              </a:lnSpc>
            </a:pPr>
            <a:r>
              <a:rPr lang="en-US" sz="6100" b="1" dirty="0">
                <a:solidFill>
                  <a:srgbClr val="000000"/>
                </a:solidFill>
                <a:latin typeface="Canva Sans Bold"/>
                <a:ea typeface="Canva Sans Bold"/>
                <a:cs typeface="Canva Sans Bold"/>
                <a:sym typeface="Canva Sans Bold"/>
              </a:rPr>
              <a:t>Evaluate Model</a:t>
            </a:r>
          </a:p>
        </p:txBody>
      </p:sp>
      <p:sp>
        <p:nvSpPr>
          <p:cNvPr id="4" name="TextBox 4"/>
          <p:cNvSpPr txBox="1"/>
          <p:nvPr/>
        </p:nvSpPr>
        <p:spPr>
          <a:xfrm>
            <a:off x="279399" y="1397037"/>
            <a:ext cx="11633200" cy="1744067"/>
          </a:xfrm>
          <a:prstGeom prst="rect">
            <a:avLst/>
          </a:prstGeom>
        </p:spPr>
        <p:txBody>
          <a:bodyPr wrap="square" lIns="0" tIns="0" rIns="0" bIns="0" rtlCol="0" anchor="t">
            <a:spAutoFit/>
          </a:bodyPr>
          <a:lstStyle/>
          <a:p>
            <a:pPr>
              <a:lnSpc>
                <a:spcPts val="3399"/>
              </a:lnSpc>
            </a:pPr>
            <a:r>
              <a:rPr lang="en-US" sz="2300" b="1" dirty="0">
                <a:solidFill>
                  <a:srgbClr val="000000"/>
                </a:solidFill>
                <a:latin typeface="Canva Sans Bold"/>
                <a:ea typeface="Canva Sans Bold"/>
                <a:cs typeface="Canva Sans Bold"/>
                <a:sym typeface="Canva Sans Bold"/>
              </a:rPr>
              <a:t>"Evaluating Success: Metrics that Matter"</a:t>
            </a:r>
          </a:p>
          <a:p>
            <a:pPr marL="487143" lvl="1" indent="-243582">
              <a:lnSpc>
                <a:spcPts val="3399"/>
              </a:lnSpc>
              <a:buFont typeface="Arial"/>
              <a:buChar char="•"/>
            </a:pPr>
            <a:r>
              <a:rPr lang="en-US" sz="2300" dirty="0">
                <a:solidFill>
                  <a:srgbClr val="000000"/>
                </a:solidFill>
                <a:latin typeface="Canva Sans"/>
                <a:ea typeface="Canva Sans"/>
                <a:cs typeface="Canva Sans"/>
                <a:sym typeface="Canva Sans"/>
              </a:rPr>
              <a:t>I employed metrics such as accuracy and precision to assess how well our model performed, providing insight into its effectiveness in predicting user behavior.</a:t>
            </a:r>
          </a:p>
          <a:p>
            <a:pPr>
              <a:lnSpc>
                <a:spcPts val="3399"/>
              </a:lnSpc>
            </a:pPr>
            <a:endParaRPr lang="en-US" sz="2300" dirty="0">
              <a:solidFill>
                <a:srgbClr val="000000"/>
              </a:solidFill>
              <a:latin typeface="Canva Sans"/>
              <a:ea typeface="Canva Sans"/>
              <a:cs typeface="Canva Sans"/>
              <a:sym typeface="Canva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10862" y="1635621"/>
            <a:ext cx="8970278" cy="4536585"/>
          </a:xfrm>
          <a:custGeom>
            <a:avLst/>
            <a:gdLst/>
            <a:ahLst/>
            <a:cxnLst/>
            <a:rect l="l" t="t" r="r" b="b"/>
            <a:pathLst>
              <a:path w="13455417" h="6804877">
                <a:moveTo>
                  <a:pt x="0" y="0"/>
                </a:moveTo>
                <a:lnTo>
                  <a:pt x="13455416" y="0"/>
                </a:lnTo>
                <a:lnTo>
                  <a:pt x="13455416" y="6804877"/>
                </a:lnTo>
                <a:lnTo>
                  <a:pt x="0" y="6804877"/>
                </a:lnTo>
                <a:lnTo>
                  <a:pt x="0" y="0"/>
                </a:lnTo>
                <a:close/>
              </a:path>
            </a:pathLst>
          </a:custGeom>
          <a:blipFill>
            <a:blip r:embed="rId2"/>
            <a:stretch>
              <a:fillRect/>
            </a:stretch>
          </a:blipFill>
        </p:spPr>
        <p:txBody>
          <a:bodyPr lIns="60786" tIns="30393" rIns="60786" bIns="30393"/>
          <a:lstStyle/>
          <a:p>
            <a:endParaRPr lang="en-US"/>
          </a:p>
        </p:txBody>
      </p:sp>
      <p:sp>
        <p:nvSpPr>
          <p:cNvPr id="3" name="TextBox 3"/>
          <p:cNvSpPr txBox="1"/>
          <p:nvPr/>
        </p:nvSpPr>
        <p:spPr>
          <a:xfrm>
            <a:off x="3779567" y="571500"/>
            <a:ext cx="4632881" cy="1102866"/>
          </a:xfrm>
          <a:prstGeom prst="rect">
            <a:avLst/>
          </a:prstGeom>
        </p:spPr>
        <p:txBody>
          <a:bodyPr lIns="0" tIns="0" rIns="0" bIns="0" rtlCol="0" anchor="t">
            <a:spAutoFit/>
          </a:bodyPr>
          <a:lstStyle/>
          <a:p>
            <a:pPr algn="ctr">
              <a:lnSpc>
                <a:spcPts val="8558"/>
              </a:lnSpc>
            </a:pPr>
            <a:r>
              <a:rPr lang="en-US" sz="6100" b="1" dirty="0">
                <a:solidFill>
                  <a:srgbClr val="000000"/>
                </a:solidFill>
                <a:latin typeface="Canva Sans Bold"/>
                <a:ea typeface="Canva Sans Bold"/>
                <a:cs typeface="Canva Sans Bold"/>
                <a:sym typeface="Canva Sans Bold"/>
              </a:rPr>
              <a:t>Final Result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2815" y="0"/>
            <a:ext cx="2339230" cy="707886"/>
          </a:xfrm>
          <a:prstGeom prst="rect">
            <a:avLst/>
          </a:prstGeom>
          <a:noFill/>
        </p:spPr>
        <p:txBody>
          <a:bodyPr wrap="none" rtlCol="0">
            <a:spAutoFit/>
          </a:bodyPr>
          <a:lstStyle/>
          <a:p>
            <a:r>
              <a:rPr lang="en-US" sz="4000" b="1" dirty="0" smtClean="0"/>
              <a:t>POWER BI</a:t>
            </a:r>
            <a:endParaRPr lang="en-US" sz="4000" b="1" dirty="0"/>
          </a:p>
        </p:txBody>
      </p:sp>
      <p:pic>
        <p:nvPicPr>
          <p:cNvPr id="7170" name="Picture 2" descr="C:\Users\j\Downloads\WhatsApp Image 2024-10-17 at 7.00.11 PM.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50" y="571500"/>
            <a:ext cx="11033760" cy="5930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24694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j\Downloads\WhatsApp Image 2024-10-17 at 7.00.11 PM (1).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880" y="704818"/>
            <a:ext cx="10048240" cy="615318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592320" y="23634"/>
            <a:ext cx="2558264" cy="769441"/>
          </a:xfrm>
          <a:prstGeom prst="rect">
            <a:avLst/>
          </a:prstGeom>
          <a:noFill/>
        </p:spPr>
        <p:txBody>
          <a:bodyPr wrap="none" rtlCol="0">
            <a:spAutoFit/>
          </a:bodyPr>
          <a:lstStyle/>
          <a:p>
            <a:r>
              <a:rPr lang="en-US" sz="4400" b="1" dirty="0" smtClean="0"/>
              <a:t>POWER BI</a:t>
            </a:r>
            <a:endParaRPr lang="en-US" sz="4400" b="1" dirty="0"/>
          </a:p>
        </p:txBody>
      </p:sp>
    </p:spTree>
    <p:extLst>
      <p:ext uri="{BB962C8B-B14F-4D97-AF65-F5344CB8AC3E}">
        <p14:creationId xmlns:p14="http://schemas.microsoft.com/office/powerpoint/2010/main" val="9841897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1885572" y="1917313"/>
            <a:ext cx="8420858" cy="4463055"/>
          </a:xfrm>
          <a:prstGeom prst="rect">
            <a:avLst/>
          </a:prstGeom>
        </p:spPr>
      </p:pic>
      <p:sp>
        <p:nvSpPr>
          <p:cNvPr id="3" name="TextBox 3"/>
          <p:cNvSpPr txBox="1"/>
          <p:nvPr/>
        </p:nvSpPr>
        <p:spPr>
          <a:xfrm>
            <a:off x="2850999" y="571500"/>
            <a:ext cx="6490017" cy="2205732"/>
          </a:xfrm>
          <a:prstGeom prst="rect">
            <a:avLst/>
          </a:prstGeom>
        </p:spPr>
        <p:txBody>
          <a:bodyPr lIns="0" tIns="0" rIns="0" bIns="0" rtlCol="0" anchor="t">
            <a:spAutoFit/>
          </a:bodyPr>
          <a:lstStyle/>
          <a:p>
            <a:pPr algn="ctr">
              <a:lnSpc>
                <a:spcPts val="8576"/>
              </a:lnSpc>
            </a:pPr>
            <a:r>
              <a:rPr lang="en-US" sz="6100" b="1">
                <a:solidFill>
                  <a:srgbClr val="000000"/>
                </a:solidFill>
                <a:latin typeface="Canva Sans Bold"/>
                <a:ea typeface="Canva Sans Bold"/>
                <a:cs typeface="Canva Sans Bold"/>
                <a:sym typeface="Canva Sans Bold"/>
              </a:rPr>
              <a:t>Any Questions ??</a:t>
            </a:r>
          </a:p>
        </p:txBody>
      </p:sp>
    </p:spTree>
  </p:cSld>
  <p:clrMapOvr>
    <a:masterClrMapping/>
  </p:clrMapOvr>
  <p:timing>
    <p:tnLst>
      <p:par>
        <p:cTn id="1" dur="indefinite" restart="never" nodeType="tmRoot">
          <p:childTnLst>
            <p:video>
              <p:cMediaNode vol="0">
                <p:cTn id="2" fill="hold" display="0">
                  <p:stCondLst>
                    <p:cond delay="indefinite"/>
                  </p:stCondLst>
                </p:cTn>
                <p:tgtEl>
                  <p:spTgt spid="2"/>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3039" y="172720"/>
            <a:ext cx="2345642" cy="707886"/>
          </a:xfrm>
          <a:prstGeom prst="rect">
            <a:avLst/>
          </a:prstGeom>
          <a:noFill/>
        </p:spPr>
        <p:txBody>
          <a:bodyPr wrap="none" rtlCol="0">
            <a:spAutoFit/>
          </a:bodyPr>
          <a:lstStyle/>
          <a:p>
            <a:r>
              <a:rPr lang="en-US" sz="4000" b="1" dirty="0" smtClean="0"/>
              <a:t>Our team:</a:t>
            </a:r>
            <a:endParaRPr lang="en-US" sz="4000" b="1" dirty="0"/>
          </a:p>
        </p:txBody>
      </p:sp>
      <p:pic>
        <p:nvPicPr>
          <p:cNvPr id="6146" name="Picture 2" descr="C:\Users\j\Downloads\my_face_pic.jf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419" y="880606"/>
            <a:ext cx="1102122" cy="11021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365860" y="880606"/>
            <a:ext cx="3264740" cy="707886"/>
          </a:xfrm>
          <a:prstGeom prst="rect">
            <a:avLst/>
          </a:prstGeom>
          <a:noFill/>
        </p:spPr>
        <p:txBody>
          <a:bodyPr wrap="none" rtlCol="0">
            <a:spAutoFit/>
          </a:bodyPr>
          <a:lstStyle/>
          <a:p>
            <a:r>
              <a:rPr lang="en-US" sz="2000" dirty="0" smtClean="0"/>
              <a:t>Yusuf Ahmed Hassan </a:t>
            </a:r>
            <a:r>
              <a:rPr lang="en-US" sz="2000" dirty="0" err="1" smtClean="0"/>
              <a:t>Lotfy</a:t>
            </a:r>
            <a:r>
              <a:rPr lang="en-US" sz="2000" dirty="0" smtClean="0"/>
              <a:t> Ali</a:t>
            </a:r>
          </a:p>
          <a:p>
            <a:r>
              <a:rPr lang="en-US" sz="2000" dirty="0" smtClean="0"/>
              <a:t>Student at HIET-</a:t>
            </a:r>
            <a:r>
              <a:rPr lang="en-US" sz="2000" dirty="0" err="1" smtClean="0"/>
              <a:t>Sohag</a:t>
            </a:r>
            <a:endParaRPr lang="en-US" sz="2000" dirty="0"/>
          </a:p>
        </p:txBody>
      </p:sp>
      <p:pic>
        <p:nvPicPr>
          <p:cNvPr id="6147" name="Picture 3" descr="C:\Users\j\Downloads\WhatsApp Image 2024-10-17 at 4.14.37 PM.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5336" y="3075167"/>
            <a:ext cx="1125205" cy="11064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365860" y="3075167"/>
            <a:ext cx="3632861" cy="1015663"/>
          </a:xfrm>
          <a:prstGeom prst="rect">
            <a:avLst/>
          </a:prstGeom>
          <a:noFill/>
        </p:spPr>
        <p:txBody>
          <a:bodyPr wrap="square" rtlCol="0">
            <a:spAutoFit/>
          </a:bodyPr>
          <a:lstStyle/>
          <a:p>
            <a:r>
              <a:rPr lang="en-US" sz="2000" dirty="0" smtClean="0"/>
              <a:t>Elia </a:t>
            </a:r>
            <a:r>
              <a:rPr lang="en-US" sz="2000" dirty="0" err="1" smtClean="0"/>
              <a:t>Onsy</a:t>
            </a:r>
            <a:r>
              <a:rPr lang="en-US" sz="2000" dirty="0" smtClean="0"/>
              <a:t> Wassef</a:t>
            </a:r>
          </a:p>
          <a:p>
            <a:r>
              <a:rPr lang="en-US" sz="2000" dirty="0" smtClean="0"/>
              <a:t>Student at faculty of Engineering </a:t>
            </a:r>
          </a:p>
          <a:p>
            <a:r>
              <a:rPr lang="en-US" sz="2000" dirty="0" err="1" smtClean="0"/>
              <a:t>Assiut</a:t>
            </a:r>
            <a:r>
              <a:rPr lang="en-US" sz="2000" dirty="0" smtClean="0"/>
              <a:t> University</a:t>
            </a:r>
            <a:endParaRPr lang="en-US" sz="2000" dirty="0"/>
          </a:p>
        </p:txBody>
      </p:sp>
      <p:pic>
        <p:nvPicPr>
          <p:cNvPr id="614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9436" y="5120323"/>
            <a:ext cx="1106424" cy="11064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365861" y="5120323"/>
            <a:ext cx="3764940" cy="1015663"/>
          </a:xfrm>
          <a:prstGeom prst="rect">
            <a:avLst/>
          </a:prstGeom>
          <a:noFill/>
        </p:spPr>
        <p:txBody>
          <a:bodyPr wrap="square" rtlCol="0">
            <a:spAutoFit/>
          </a:bodyPr>
          <a:lstStyle/>
          <a:p>
            <a:r>
              <a:rPr lang="en-US" sz="2000" dirty="0" smtClean="0"/>
              <a:t>Sandy </a:t>
            </a:r>
            <a:r>
              <a:rPr lang="en-US" sz="2000" dirty="0" err="1" smtClean="0"/>
              <a:t>Alaa</a:t>
            </a:r>
            <a:r>
              <a:rPr lang="en-US" sz="2000" dirty="0" smtClean="0"/>
              <a:t> </a:t>
            </a:r>
            <a:r>
              <a:rPr lang="en-US" sz="2000" dirty="0" err="1" smtClean="0"/>
              <a:t>Ayad</a:t>
            </a:r>
            <a:endParaRPr lang="en-US" sz="2000" dirty="0" smtClean="0"/>
          </a:p>
          <a:p>
            <a:r>
              <a:rPr lang="en-US" sz="2000" dirty="0" smtClean="0"/>
              <a:t>Student at faculty of Engineering </a:t>
            </a:r>
          </a:p>
          <a:p>
            <a:r>
              <a:rPr lang="en-US" sz="2000" dirty="0" err="1" smtClean="0"/>
              <a:t>Sohag</a:t>
            </a:r>
            <a:r>
              <a:rPr lang="en-US" sz="2000" dirty="0" smtClean="0"/>
              <a:t> University</a:t>
            </a:r>
            <a:endParaRPr lang="en-US" sz="2000" dirty="0"/>
          </a:p>
        </p:txBody>
      </p:sp>
      <p:pic>
        <p:nvPicPr>
          <p:cNvPr id="614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23456" y="794008"/>
            <a:ext cx="1188720" cy="11887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8012176" y="811014"/>
            <a:ext cx="3689985" cy="1015663"/>
          </a:xfrm>
          <a:prstGeom prst="rect">
            <a:avLst/>
          </a:prstGeom>
          <a:noFill/>
        </p:spPr>
        <p:txBody>
          <a:bodyPr wrap="none" rtlCol="0">
            <a:spAutoFit/>
          </a:bodyPr>
          <a:lstStyle/>
          <a:p>
            <a:r>
              <a:rPr lang="en-US" sz="2000" dirty="0" smtClean="0"/>
              <a:t>Mohammed Ibrahim</a:t>
            </a:r>
            <a:r>
              <a:rPr lang="ar-EG" sz="2000" dirty="0" smtClean="0"/>
              <a:t> </a:t>
            </a:r>
            <a:r>
              <a:rPr lang="en-US" sz="2000" dirty="0" smtClean="0"/>
              <a:t>Mohammed</a:t>
            </a:r>
          </a:p>
          <a:p>
            <a:r>
              <a:rPr lang="en-US" sz="2000" dirty="0" smtClean="0"/>
              <a:t>Student at faculty of Engineering </a:t>
            </a:r>
          </a:p>
          <a:p>
            <a:r>
              <a:rPr lang="en-US" sz="2000" dirty="0" err="1" smtClean="0"/>
              <a:t>Sohag</a:t>
            </a:r>
            <a:r>
              <a:rPr lang="en-US" sz="2000" dirty="0" smtClean="0"/>
              <a:t> University</a:t>
            </a:r>
            <a:endParaRPr lang="en-US" sz="2000" dirty="0"/>
          </a:p>
        </p:txBody>
      </p:sp>
      <p:pic>
        <p:nvPicPr>
          <p:cNvPr id="6150" name="Picture 6" descr="C:\Users\j\Downloads\WhatsApp Image 2024-10-17 at 6.04.39 PM.jpe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11211" y="2984406"/>
            <a:ext cx="1100965" cy="11064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8035615" y="2984406"/>
            <a:ext cx="3968009" cy="1015663"/>
          </a:xfrm>
          <a:prstGeom prst="rect">
            <a:avLst/>
          </a:prstGeom>
          <a:noFill/>
        </p:spPr>
        <p:txBody>
          <a:bodyPr wrap="none" rtlCol="0">
            <a:spAutoFit/>
          </a:bodyPr>
          <a:lstStyle/>
          <a:p>
            <a:r>
              <a:rPr lang="en-US" sz="2000" dirty="0" smtClean="0"/>
              <a:t>Mahmoud Anwar </a:t>
            </a:r>
            <a:r>
              <a:rPr lang="en-US" sz="2000" dirty="0" err="1" smtClean="0"/>
              <a:t>Abd</a:t>
            </a:r>
            <a:r>
              <a:rPr lang="en-US" sz="2000" dirty="0" smtClean="0"/>
              <a:t>-El-Lateef</a:t>
            </a:r>
          </a:p>
          <a:p>
            <a:r>
              <a:rPr lang="en-US" sz="2000" dirty="0" smtClean="0"/>
              <a:t>Graduate from faculty of commerce </a:t>
            </a:r>
          </a:p>
          <a:p>
            <a:r>
              <a:rPr lang="en-US" sz="2000" dirty="0" err="1" smtClean="0"/>
              <a:t>Sohag</a:t>
            </a:r>
            <a:r>
              <a:rPr lang="en-US" sz="2000" dirty="0" smtClean="0"/>
              <a:t> University</a:t>
            </a:r>
            <a:endParaRPr lang="en-US" sz="2000" dirty="0"/>
          </a:p>
        </p:txBody>
      </p:sp>
      <p:sp>
        <p:nvSpPr>
          <p:cNvPr id="8" name="TextBox 7"/>
          <p:cNvSpPr txBox="1"/>
          <p:nvPr/>
        </p:nvSpPr>
        <p:spPr>
          <a:xfrm>
            <a:off x="8012176" y="5074942"/>
            <a:ext cx="3407023" cy="707886"/>
          </a:xfrm>
          <a:prstGeom prst="rect">
            <a:avLst/>
          </a:prstGeom>
          <a:noFill/>
        </p:spPr>
        <p:txBody>
          <a:bodyPr wrap="none" rtlCol="0">
            <a:spAutoFit/>
          </a:bodyPr>
          <a:lstStyle/>
          <a:p>
            <a:r>
              <a:rPr lang="en-US" sz="2000" dirty="0" err="1" smtClean="0"/>
              <a:t>Abanoub</a:t>
            </a:r>
            <a:r>
              <a:rPr lang="en-US" sz="2000" dirty="0"/>
              <a:t> </a:t>
            </a:r>
            <a:r>
              <a:rPr lang="en-US" sz="2000" dirty="0" err="1" smtClean="0"/>
              <a:t>Wageeh</a:t>
            </a:r>
            <a:r>
              <a:rPr lang="en-US" sz="2000" dirty="0" smtClean="0"/>
              <a:t> </a:t>
            </a:r>
            <a:r>
              <a:rPr lang="en-US" sz="2000" dirty="0" err="1" smtClean="0"/>
              <a:t>Labeeb</a:t>
            </a:r>
            <a:endParaRPr lang="en-US" sz="2000" dirty="0" smtClean="0"/>
          </a:p>
          <a:p>
            <a:r>
              <a:rPr lang="en-US" sz="2000" dirty="0" smtClean="0"/>
              <a:t>Student at faculty of Computer</a:t>
            </a:r>
            <a:endParaRPr lang="en-US" sz="2000" dirty="0"/>
          </a:p>
        </p:txBody>
      </p:sp>
      <p:pic>
        <p:nvPicPr>
          <p:cNvPr id="6152"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29191" y="4922728"/>
            <a:ext cx="1106424" cy="13380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98834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8488C4"/>
            </a:gs>
            <a:gs pos="30000">
              <a:srgbClr val="D4DEFF"/>
            </a:gs>
            <a:gs pos="65000">
              <a:srgbClr val="D4DEFF"/>
            </a:gs>
            <a:gs pos="78000">
              <a:srgbClr val="96AB94"/>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extBox 1"/>
          <p:cNvSpPr txBox="1"/>
          <p:nvPr/>
        </p:nvSpPr>
        <p:spPr>
          <a:xfrm>
            <a:off x="1757680" y="2336800"/>
            <a:ext cx="8990731" cy="2215991"/>
          </a:xfrm>
          <a:prstGeom prst="rect">
            <a:avLst/>
          </a:prstGeom>
          <a:noFill/>
        </p:spPr>
        <p:txBody>
          <a:bodyPr wrap="none" rtlCol="0">
            <a:spAutoFit/>
          </a:bodyPr>
          <a:lstStyle/>
          <a:p>
            <a:r>
              <a:rPr lang="en-US" sz="13800" b="1" u="sng" dirty="0" smtClean="0"/>
              <a:t>THANK YOU</a:t>
            </a:r>
            <a:endParaRPr lang="en-US" sz="13800" b="1" u="sng" dirty="0"/>
          </a:p>
        </p:txBody>
      </p:sp>
    </p:spTree>
    <p:extLst>
      <p:ext uri="{BB962C8B-B14F-4D97-AF65-F5344CB8AC3E}">
        <p14:creationId xmlns:p14="http://schemas.microsoft.com/office/powerpoint/2010/main" val="1373189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5A6594CE-6865-39F9-E1BC-2B24D0376A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DE691634-BD42-E123-0802-500DEB8EE323}"/>
              </a:ext>
            </a:extLst>
          </p:cNvPr>
          <p:cNvSpPr>
            <a:spLocks noGrp="1"/>
          </p:cNvSpPr>
          <p:nvPr>
            <p:ph type="ctrTitle"/>
          </p:nvPr>
        </p:nvSpPr>
        <p:spPr>
          <a:xfrm>
            <a:off x="0" y="0"/>
            <a:ext cx="12192000" cy="1051316"/>
          </a:xfrm>
        </p:spPr>
        <p:txBody>
          <a:bodyPr/>
          <a:lstStyle/>
          <a:p>
            <a:r>
              <a:rPr lang="en-US" b="1" dirty="0">
                <a:solidFill>
                  <a:srgbClr val="FF0000"/>
                </a:solidFill>
              </a:rPr>
              <a:t>Data Warehouse Design</a:t>
            </a:r>
          </a:p>
        </p:txBody>
      </p:sp>
      <p:sp>
        <p:nvSpPr>
          <p:cNvPr id="3" name="Subtitle 2">
            <a:extLst>
              <a:ext uri="{FF2B5EF4-FFF2-40B4-BE49-F238E27FC236}">
                <a16:creationId xmlns:a16="http://schemas.microsoft.com/office/drawing/2014/main" xmlns="" id="{242F2E4F-73E0-47C6-E166-8DEA1ECEFB1C}"/>
              </a:ext>
            </a:extLst>
          </p:cNvPr>
          <p:cNvSpPr>
            <a:spLocks noGrp="1"/>
          </p:cNvSpPr>
          <p:nvPr>
            <p:ph type="subTitle" idx="1"/>
          </p:nvPr>
        </p:nvSpPr>
        <p:spPr>
          <a:xfrm>
            <a:off x="0" y="853753"/>
            <a:ext cx="12192000" cy="6004249"/>
          </a:xfrm>
        </p:spPr>
        <p:txBody>
          <a:bodyPr>
            <a:normAutofit/>
          </a:bodyPr>
          <a:lstStyle/>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r>
              <a:rPr lang="en-US" b="1" dirty="0"/>
              <a:t>The Design</a:t>
            </a:r>
          </a:p>
        </p:txBody>
      </p:sp>
      <p:pic>
        <p:nvPicPr>
          <p:cNvPr id="5" name="Picture 4">
            <a:extLst>
              <a:ext uri="{FF2B5EF4-FFF2-40B4-BE49-F238E27FC236}">
                <a16:creationId xmlns:a16="http://schemas.microsoft.com/office/drawing/2014/main" xmlns="" id="{534D441F-E66E-777D-11B7-7369CC70973E}"/>
              </a:ext>
            </a:extLst>
          </p:cNvPr>
          <p:cNvPicPr>
            <a:picLocks noChangeAspect="1"/>
          </p:cNvPicPr>
          <p:nvPr/>
        </p:nvPicPr>
        <p:blipFill>
          <a:blip r:embed="rId2"/>
          <a:stretch>
            <a:fillRect/>
          </a:stretch>
        </p:blipFill>
        <p:spPr>
          <a:xfrm>
            <a:off x="0" y="1209732"/>
            <a:ext cx="12192000" cy="4961050"/>
          </a:xfrm>
          <a:prstGeom prst="rect">
            <a:avLst/>
          </a:prstGeom>
        </p:spPr>
      </p:pic>
    </p:spTree>
    <p:extLst>
      <p:ext uri="{BB962C8B-B14F-4D97-AF65-F5344CB8AC3E}">
        <p14:creationId xmlns:p14="http://schemas.microsoft.com/office/powerpoint/2010/main" val="318593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A0FCDD-601A-87BA-AE63-82B71A239FD0}"/>
              </a:ext>
            </a:extLst>
          </p:cNvPr>
          <p:cNvSpPr>
            <a:spLocks noGrp="1"/>
          </p:cNvSpPr>
          <p:nvPr>
            <p:ph type="ctrTitle"/>
          </p:nvPr>
        </p:nvSpPr>
        <p:spPr>
          <a:xfrm>
            <a:off x="1112520" y="850392"/>
            <a:ext cx="9211056" cy="649224"/>
          </a:xfrm>
        </p:spPr>
        <p:txBody>
          <a:bodyPr>
            <a:normAutofit/>
          </a:bodyPr>
          <a:lstStyle/>
          <a:p>
            <a:r>
              <a:rPr lang="en-US" sz="4000" dirty="0"/>
              <a:t> ETL Process</a:t>
            </a:r>
          </a:p>
        </p:txBody>
      </p:sp>
      <p:sp>
        <p:nvSpPr>
          <p:cNvPr id="3" name="Subtitle 2">
            <a:extLst>
              <a:ext uri="{FF2B5EF4-FFF2-40B4-BE49-F238E27FC236}">
                <a16:creationId xmlns:a16="http://schemas.microsoft.com/office/drawing/2014/main" xmlns="" id="{F4255660-11BC-4346-BC6C-C884B27CF5B5}"/>
              </a:ext>
            </a:extLst>
          </p:cNvPr>
          <p:cNvSpPr>
            <a:spLocks noGrp="1"/>
          </p:cNvSpPr>
          <p:nvPr>
            <p:ph type="subTitle" idx="1"/>
          </p:nvPr>
        </p:nvSpPr>
        <p:spPr>
          <a:xfrm>
            <a:off x="733044" y="2451209"/>
            <a:ext cx="10725912" cy="4004695"/>
          </a:xfrm>
        </p:spPr>
        <p:txBody>
          <a:bodyPr>
            <a:normAutofit fontScale="92500"/>
          </a:bodyPr>
          <a:lstStyle/>
          <a:p>
            <a:pPr algn="l"/>
            <a:r>
              <a:rPr lang="en-US" sz="3200" dirty="0"/>
              <a:t>Using SSIS and python script we were able to :</a:t>
            </a:r>
          </a:p>
          <a:p>
            <a:pPr algn="l"/>
            <a:endParaRPr lang="en-US" dirty="0"/>
          </a:p>
          <a:p>
            <a:pPr marL="732184" lvl="1" indent="-281661" algn="l">
              <a:buFont typeface="Arial" panose="020B0604020202020204" pitchFamily="34" charset="0"/>
              <a:buChar char="•"/>
            </a:pPr>
            <a:r>
              <a:rPr lang="en-US" b="1" dirty="0"/>
              <a:t>Extract:</a:t>
            </a:r>
            <a:r>
              <a:rPr lang="en-US" dirty="0"/>
              <a:t> Data was extracted from [3 Excel files – 2 CSV files].</a:t>
            </a:r>
          </a:p>
          <a:p>
            <a:pPr marL="732184" lvl="1" indent="-281661" algn="l">
              <a:buFont typeface="Arial" panose="020B0604020202020204" pitchFamily="34" charset="0"/>
              <a:buChar char="•"/>
            </a:pPr>
            <a:endParaRPr lang="en-US" b="1" dirty="0"/>
          </a:p>
          <a:p>
            <a:pPr marL="732184" lvl="1" indent="-281661" algn="l">
              <a:buFont typeface="Arial" panose="020B0604020202020204" pitchFamily="34" charset="0"/>
              <a:buChar char="•"/>
            </a:pPr>
            <a:r>
              <a:rPr lang="en-US" b="1" dirty="0"/>
              <a:t>Transform:</a:t>
            </a:r>
            <a:endParaRPr lang="en-US" dirty="0"/>
          </a:p>
          <a:p>
            <a:pPr marL="1126447" lvl="2" indent="-225375" algn="l">
              <a:buFont typeface="Arial" panose="020B0604020202020204" pitchFamily="34" charset="0"/>
              <a:buChar char="•"/>
            </a:pPr>
            <a:r>
              <a:rPr lang="en-US" b="1" dirty="0"/>
              <a:t>Datatype Conversion:</a:t>
            </a:r>
            <a:r>
              <a:rPr lang="en-US" dirty="0"/>
              <a:t> Ensured data types matched the data warehouse schema.</a:t>
            </a:r>
          </a:p>
          <a:p>
            <a:pPr marL="1126447" lvl="2" indent="-225375" algn="l">
              <a:buFont typeface="Arial" panose="020B0604020202020204" pitchFamily="34" charset="0"/>
              <a:buChar char="•"/>
            </a:pPr>
            <a:r>
              <a:rPr lang="en-US" b="1" dirty="0"/>
              <a:t>Derived Columns:</a:t>
            </a:r>
            <a:r>
              <a:rPr lang="en-US" dirty="0"/>
              <a:t> Created new columns based on existing data for better analysis.</a:t>
            </a:r>
          </a:p>
          <a:p>
            <a:pPr marL="732184" lvl="1" indent="-281661" algn="l">
              <a:buFont typeface="Arial" panose="020B0604020202020204" pitchFamily="34" charset="0"/>
              <a:buChar char="•"/>
            </a:pPr>
            <a:endParaRPr lang="en-US" b="1" dirty="0"/>
          </a:p>
          <a:p>
            <a:pPr marL="732184" lvl="1" indent="-281661" algn="l">
              <a:buFont typeface="Arial" panose="020B0604020202020204" pitchFamily="34" charset="0"/>
              <a:buChar char="•"/>
            </a:pPr>
            <a:r>
              <a:rPr lang="en-US" b="1" dirty="0"/>
              <a:t>Load:</a:t>
            </a:r>
            <a:r>
              <a:rPr lang="en-US" dirty="0"/>
              <a:t> Loaded the transformed data into [data warehouse: </a:t>
            </a:r>
            <a:r>
              <a:rPr lang="en-US" dirty="0" err="1"/>
              <a:t>DW_Hospitality_Analysis</a:t>
            </a:r>
            <a:r>
              <a:rPr lang="en-US" dirty="0"/>
              <a:t>].</a:t>
            </a:r>
          </a:p>
          <a:p>
            <a:endParaRPr lang="en-US" dirty="0"/>
          </a:p>
        </p:txBody>
      </p:sp>
    </p:spTree>
    <p:extLst>
      <p:ext uri="{BB962C8B-B14F-4D97-AF65-F5344CB8AC3E}">
        <p14:creationId xmlns:p14="http://schemas.microsoft.com/office/powerpoint/2010/main" val="954116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388F52-3992-ABC8-EA2B-3D970A75BAA1}"/>
              </a:ext>
            </a:extLst>
          </p:cNvPr>
          <p:cNvSpPr>
            <a:spLocks noGrp="1"/>
          </p:cNvSpPr>
          <p:nvPr>
            <p:ph type="title"/>
          </p:nvPr>
        </p:nvSpPr>
        <p:spPr>
          <a:xfrm>
            <a:off x="838200" y="365365"/>
            <a:ext cx="10515600" cy="942467"/>
          </a:xfrm>
        </p:spPr>
        <p:txBody>
          <a:bodyPr>
            <a:normAutofit/>
          </a:bodyPr>
          <a:lstStyle/>
          <a:p>
            <a:pPr algn="ctr"/>
            <a:r>
              <a:rPr lang="en-US" dirty="0"/>
              <a:t>1-ETL process using SSIS</a:t>
            </a:r>
          </a:p>
        </p:txBody>
      </p:sp>
      <p:pic>
        <p:nvPicPr>
          <p:cNvPr id="5" name="Picture 4" descr="A screenshot of a computer&#10;&#10;Description automatically generated">
            <a:extLst>
              <a:ext uri="{FF2B5EF4-FFF2-40B4-BE49-F238E27FC236}">
                <a16:creationId xmlns:a16="http://schemas.microsoft.com/office/drawing/2014/main" xmlns="" id="{F95EBF73-1543-CF2B-1824-F16CBCEE2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6855" y="2271282"/>
            <a:ext cx="3685291" cy="3575256"/>
          </a:xfrm>
          <a:prstGeom prst="rect">
            <a:avLst/>
          </a:prstGeom>
          <a:ln>
            <a:solidFill>
              <a:schemeClr val="tx1">
                <a:lumMod val="95000"/>
                <a:lumOff val="5000"/>
              </a:schemeClr>
            </a:solidFill>
          </a:ln>
        </p:spPr>
      </p:pic>
      <p:pic>
        <p:nvPicPr>
          <p:cNvPr id="7" name="Picture 6">
            <a:extLst>
              <a:ext uri="{FF2B5EF4-FFF2-40B4-BE49-F238E27FC236}">
                <a16:creationId xmlns:a16="http://schemas.microsoft.com/office/drawing/2014/main" xmlns="" id="{26C243EA-F15E-53BD-9BC1-E1A0FE32AF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7968" y="2906157"/>
            <a:ext cx="4726759" cy="706453"/>
          </a:xfrm>
          <a:prstGeom prst="rect">
            <a:avLst/>
          </a:prstGeom>
          <a:ln>
            <a:solidFill>
              <a:schemeClr val="bg2">
                <a:lumMod val="10000"/>
              </a:schemeClr>
            </a:solidFill>
          </a:ln>
        </p:spPr>
      </p:pic>
      <p:pic>
        <p:nvPicPr>
          <p:cNvPr id="9" name="Picture 8">
            <a:extLst>
              <a:ext uri="{FF2B5EF4-FFF2-40B4-BE49-F238E27FC236}">
                <a16:creationId xmlns:a16="http://schemas.microsoft.com/office/drawing/2014/main" xmlns="" id="{9D433F06-F0E5-0EC4-B748-45013F9399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7763" y="3627947"/>
            <a:ext cx="4726756" cy="782080"/>
          </a:xfrm>
          <a:prstGeom prst="rect">
            <a:avLst/>
          </a:prstGeom>
          <a:ln>
            <a:solidFill>
              <a:schemeClr val="tx1"/>
            </a:solidFill>
          </a:ln>
        </p:spPr>
      </p:pic>
      <p:pic>
        <p:nvPicPr>
          <p:cNvPr id="11" name="Picture 10">
            <a:extLst>
              <a:ext uri="{FF2B5EF4-FFF2-40B4-BE49-F238E27FC236}">
                <a16:creationId xmlns:a16="http://schemas.microsoft.com/office/drawing/2014/main" xmlns="" id="{488B3DB4-1C26-FB14-F843-890BB0E495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7763" y="4416500"/>
            <a:ext cx="4726756" cy="736261"/>
          </a:xfrm>
          <a:prstGeom prst="rect">
            <a:avLst/>
          </a:prstGeom>
          <a:ln>
            <a:solidFill>
              <a:schemeClr val="tx1"/>
            </a:solidFill>
          </a:ln>
        </p:spPr>
      </p:pic>
      <p:pic>
        <p:nvPicPr>
          <p:cNvPr id="13" name="Picture 12">
            <a:extLst>
              <a:ext uri="{FF2B5EF4-FFF2-40B4-BE49-F238E27FC236}">
                <a16:creationId xmlns:a16="http://schemas.microsoft.com/office/drawing/2014/main" xmlns="" id="{094E54EF-0BC3-2709-A47D-8714ECB115CC}"/>
              </a:ext>
            </a:extLst>
          </p:cNvPr>
          <p:cNvPicPr>
            <a:picLocks noChangeAspect="1"/>
          </p:cNvPicPr>
          <p:nvPr/>
        </p:nvPicPr>
        <p:blipFill>
          <a:blip r:embed="rId6">
            <a:extLst>
              <a:ext uri="{28A0092B-C50C-407E-A947-70E740481C1C}">
                <a14:useLocalDpi xmlns:a14="http://schemas.microsoft.com/office/drawing/2010/main" val="0"/>
              </a:ext>
            </a:extLst>
          </a:blip>
          <a:srcRect r="1945" b="12656"/>
          <a:stretch/>
        </p:blipFill>
        <p:spPr>
          <a:xfrm>
            <a:off x="3697910" y="2271380"/>
            <a:ext cx="4726757" cy="641853"/>
          </a:xfrm>
          <a:prstGeom prst="rect">
            <a:avLst/>
          </a:prstGeom>
          <a:ln>
            <a:solidFill>
              <a:schemeClr val="tx1"/>
            </a:solidFill>
          </a:ln>
        </p:spPr>
      </p:pic>
      <p:pic>
        <p:nvPicPr>
          <p:cNvPr id="15" name="Picture 14">
            <a:extLst>
              <a:ext uri="{FF2B5EF4-FFF2-40B4-BE49-F238E27FC236}">
                <a16:creationId xmlns:a16="http://schemas.microsoft.com/office/drawing/2014/main" xmlns="" id="{2AD6C1ED-8F54-51C3-ED64-A87208AD80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7911" y="5163244"/>
            <a:ext cx="4726755" cy="682463"/>
          </a:xfrm>
          <a:prstGeom prst="rect">
            <a:avLst/>
          </a:prstGeom>
          <a:ln>
            <a:solidFill>
              <a:schemeClr val="tx1">
                <a:lumMod val="95000"/>
                <a:lumOff val="5000"/>
              </a:schemeClr>
            </a:solidFill>
          </a:ln>
        </p:spPr>
      </p:pic>
      <p:pic>
        <p:nvPicPr>
          <p:cNvPr id="17" name="Picture 16" descr="A screenshot of a computer&#10;&#10;Description automatically generated">
            <a:extLst>
              <a:ext uri="{FF2B5EF4-FFF2-40B4-BE49-F238E27FC236}">
                <a16:creationId xmlns:a16="http://schemas.microsoft.com/office/drawing/2014/main" xmlns="" id="{9478E818-F00F-1369-4BA3-9150B56FC6C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195" y="2271282"/>
            <a:ext cx="3553284" cy="3575256"/>
          </a:xfrm>
          <a:prstGeom prst="rect">
            <a:avLst/>
          </a:prstGeom>
          <a:ln>
            <a:solidFill>
              <a:schemeClr val="bg2">
                <a:lumMod val="10000"/>
              </a:schemeClr>
            </a:solidFill>
          </a:ln>
        </p:spPr>
      </p:pic>
      <p:sp>
        <p:nvSpPr>
          <p:cNvPr id="18" name="Arrow: Right 17">
            <a:extLst>
              <a:ext uri="{FF2B5EF4-FFF2-40B4-BE49-F238E27FC236}">
                <a16:creationId xmlns:a16="http://schemas.microsoft.com/office/drawing/2014/main" xmlns="" id="{91F7B6B2-9BDE-094D-07C8-A7C26008484C}"/>
              </a:ext>
            </a:extLst>
          </p:cNvPr>
          <p:cNvSpPr/>
          <p:nvPr/>
        </p:nvSpPr>
        <p:spPr>
          <a:xfrm>
            <a:off x="3351617" y="3524460"/>
            <a:ext cx="527901" cy="23849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lIns="90126" tIns="45135" rIns="90126" bIns="45135" rtlCol="0" anchor="ctr"/>
          <a:lstStyle/>
          <a:p>
            <a:pPr algn="ctr"/>
            <a:endParaRPr lang="en-US"/>
          </a:p>
        </p:txBody>
      </p:sp>
      <p:sp>
        <p:nvSpPr>
          <p:cNvPr id="19" name="Arrow: Right 18">
            <a:extLst>
              <a:ext uri="{FF2B5EF4-FFF2-40B4-BE49-F238E27FC236}">
                <a16:creationId xmlns:a16="http://schemas.microsoft.com/office/drawing/2014/main" xmlns="" id="{3F073B6C-617C-8E02-E181-6BB7B366A3C4}"/>
              </a:ext>
            </a:extLst>
          </p:cNvPr>
          <p:cNvSpPr/>
          <p:nvPr/>
        </p:nvSpPr>
        <p:spPr>
          <a:xfrm>
            <a:off x="8106809" y="3514122"/>
            <a:ext cx="527901" cy="2488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lIns="90126" tIns="45135" rIns="90126" bIns="45135" rtlCol="0" anchor="ctr"/>
          <a:lstStyle/>
          <a:p>
            <a:pPr algn="ctr"/>
            <a:endParaRPr lang="en-US"/>
          </a:p>
        </p:txBody>
      </p:sp>
      <p:sp>
        <p:nvSpPr>
          <p:cNvPr id="3" name="TextBox 2">
            <a:extLst>
              <a:ext uri="{FF2B5EF4-FFF2-40B4-BE49-F238E27FC236}">
                <a16:creationId xmlns:a16="http://schemas.microsoft.com/office/drawing/2014/main" xmlns="" id="{884699D0-234F-FE6A-E3B5-91C83B540BE9}"/>
              </a:ext>
            </a:extLst>
          </p:cNvPr>
          <p:cNvSpPr txBox="1"/>
          <p:nvPr/>
        </p:nvSpPr>
        <p:spPr>
          <a:xfrm>
            <a:off x="850392" y="1527048"/>
            <a:ext cx="10222992" cy="523220"/>
          </a:xfrm>
          <a:prstGeom prst="rect">
            <a:avLst/>
          </a:prstGeom>
          <a:noFill/>
        </p:spPr>
        <p:txBody>
          <a:bodyPr wrap="square" lIns="90126" tIns="45135" rIns="90126" bIns="45135" rtlCol="0">
            <a:spAutoFit/>
          </a:bodyPr>
          <a:lstStyle/>
          <a:p>
            <a:pPr algn="ctr"/>
            <a:r>
              <a:rPr lang="en-US" sz="2800" dirty="0"/>
              <a:t>Using 5 data flow tasks in SSIS</a:t>
            </a:r>
          </a:p>
        </p:txBody>
      </p:sp>
    </p:spTree>
    <p:extLst>
      <p:ext uri="{BB962C8B-B14F-4D97-AF65-F5344CB8AC3E}">
        <p14:creationId xmlns:p14="http://schemas.microsoft.com/office/powerpoint/2010/main" val="1176396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AF6911-583C-C9C5-C5A4-EEA075ED87B3}"/>
              </a:ext>
            </a:extLst>
          </p:cNvPr>
          <p:cNvSpPr>
            <a:spLocks noGrp="1"/>
          </p:cNvSpPr>
          <p:nvPr>
            <p:ph type="title"/>
          </p:nvPr>
        </p:nvSpPr>
        <p:spPr>
          <a:xfrm>
            <a:off x="838200" y="292213"/>
            <a:ext cx="10515600" cy="823595"/>
          </a:xfrm>
        </p:spPr>
        <p:txBody>
          <a:bodyPr>
            <a:normAutofit/>
          </a:bodyPr>
          <a:lstStyle/>
          <a:p>
            <a:pPr algn="ctr">
              <a:lnSpc>
                <a:spcPct val="100000"/>
              </a:lnSpc>
            </a:pPr>
            <a:r>
              <a:rPr lang="en-US" dirty="0"/>
              <a:t>2- ETL Process Using Python</a:t>
            </a:r>
            <a:endParaRPr lang="en-US" sz="3100" dirty="0"/>
          </a:p>
        </p:txBody>
      </p:sp>
      <p:sp>
        <p:nvSpPr>
          <p:cNvPr id="5" name="TextBox 4">
            <a:extLst>
              <a:ext uri="{FF2B5EF4-FFF2-40B4-BE49-F238E27FC236}">
                <a16:creationId xmlns:a16="http://schemas.microsoft.com/office/drawing/2014/main" xmlns="" id="{D75D42B0-85B5-BD04-CE66-6CCDC57F0E0F}"/>
              </a:ext>
            </a:extLst>
          </p:cNvPr>
          <p:cNvSpPr txBox="1"/>
          <p:nvPr/>
        </p:nvSpPr>
        <p:spPr>
          <a:xfrm>
            <a:off x="618744" y="1115807"/>
            <a:ext cx="10954512" cy="954107"/>
          </a:xfrm>
          <a:prstGeom prst="rect">
            <a:avLst/>
          </a:prstGeom>
          <a:noFill/>
        </p:spPr>
        <p:txBody>
          <a:bodyPr wrap="square" lIns="90126" tIns="45135" rIns="90126" bIns="45135" rtlCol="0">
            <a:spAutoFit/>
          </a:bodyPr>
          <a:lstStyle/>
          <a:p>
            <a:r>
              <a:rPr lang="en-US" sz="2800" dirty="0"/>
              <a:t>Using Python script in ETL process using </a:t>
            </a:r>
            <a:r>
              <a:rPr lang="en-US" sz="2800" b="1" dirty="0"/>
              <a:t>pandas</a:t>
            </a:r>
            <a:r>
              <a:rPr lang="en-US" sz="2800" dirty="0"/>
              <a:t> and </a:t>
            </a:r>
            <a:r>
              <a:rPr lang="en-US" sz="2800" b="1" dirty="0" err="1"/>
              <a:t>SQLAlchemy</a:t>
            </a:r>
            <a:endParaRPr lang="en-US" sz="2800" dirty="0"/>
          </a:p>
        </p:txBody>
      </p:sp>
      <p:pic>
        <p:nvPicPr>
          <p:cNvPr id="7" name="Picture 6" descr="A screenshot of a computer program&#10;&#10;Description automatically generated">
            <a:extLst>
              <a:ext uri="{FF2B5EF4-FFF2-40B4-BE49-F238E27FC236}">
                <a16:creationId xmlns:a16="http://schemas.microsoft.com/office/drawing/2014/main" xmlns="" id="{6C46B9C7-C946-F4CB-5713-CB883D4D53FF}"/>
              </a:ext>
            </a:extLst>
          </p:cNvPr>
          <p:cNvPicPr>
            <a:picLocks noChangeAspect="1"/>
          </p:cNvPicPr>
          <p:nvPr/>
        </p:nvPicPr>
        <p:blipFill>
          <a:blip r:embed="rId2">
            <a:extLst>
              <a:ext uri="{28A0092B-C50C-407E-A947-70E740481C1C}">
                <a14:useLocalDpi xmlns:a14="http://schemas.microsoft.com/office/drawing/2010/main" val="0"/>
              </a:ext>
            </a:extLst>
          </a:blip>
          <a:srcRect t="16905" r="43910" b="2600"/>
          <a:stretch/>
        </p:blipFill>
        <p:spPr>
          <a:xfrm>
            <a:off x="67057" y="1806976"/>
            <a:ext cx="6028944" cy="4889339"/>
          </a:xfrm>
          <a:prstGeom prst="rect">
            <a:avLst/>
          </a:prstGeom>
        </p:spPr>
      </p:pic>
      <p:pic>
        <p:nvPicPr>
          <p:cNvPr id="9" name="Picture 8" descr="A screen shot of a computer&#10;&#10;Description automatically generated">
            <a:extLst>
              <a:ext uri="{FF2B5EF4-FFF2-40B4-BE49-F238E27FC236}">
                <a16:creationId xmlns:a16="http://schemas.microsoft.com/office/drawing/2014/main" xmlns="" id="{467EC2AE-10E3-258A-751B-73BF06932412}"/>
              </a:ext>
            </a:extLst>
          </p:cNvPr>
          <p:cNvPicPr>
            <a:picLocks noChangeAspect="1"/>
          </p:cNvPicPr>
          <p:nvPr/>
        </p:nvPicPr>
        <p:blipFill>
          <a:blip r:embed="rId3">
            <a:extLst>
              <a:ext uri="{28A0092B-C50C-407E-A947-70E740481C1C}">
                <a14:useLocalDpi xmlns:a14="http://schemas.microsoft.com/office/drawing/2010/main" val="0"/>
              </a:ext>
            </a:extLst>
          </a:blip>
          <a:srcRect l="-928" t="19057" r="32970" b="4321"/>
          <a:stretch/>
        </p:blipFill>
        <p:spPr>
          <a:xfrm>
            <a:off x="6096001" y="1806976"/>
            <a:ext cx="6028944" cy="4889339"/>
          </a:xfrm>
          <a:prstGeom prst="rect">
            <a:avLst/>
          </a:prstGeom>
        </p:spPr>
      </p:pic>
    </p:spTree>
    <p:extLst>
      <p:ext uri="{BB962C8B-B14F-4D97-AF65-F5344CB8AC3E}">
        <p14:creationId xmlns:p14="http://schemas.microsoft.com/office/powerpoint/2010/main" val="982996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5820" y="0"/>
            <a:ext cx="8483370" cy="1700784"/>
          </a:xfrm>
          <a:solidFill>
            <a:schemeClr val="bg1"/>
          </a:solidFill>
        </p:spPr>
        <p:txBody>
          <a:bodyPr>
            <a:noAutofit/>
          </a:bodyPr>
          <a:lstStyle/>
          <a:p>
            <a:r>
              <a:rPr lang="en-US" sz="5400" b="1" u="sng" dirty="0">
                <a:latin typeface="Bahnschrift SemiBold" panose="020B0502040204020203" pitchFamily="34" charset="0"/>
              </a:rPr>
              <a:t>MICROSOFT AZURE</a:t>
            </a:r>
            <a:endParaRPr lang="en-US" sz="5400" b="1" u="sng" dirty="0">
              <a:latin typeface="Bahnschrift SemiBold" panose="020B0502040204020203" pitchFamily="34" charset="0"/>
            </a:endParaRPr>
          </a:p>
        </p:txBody>
      </p:sp>
      <p:sp>
        <p:nvSpPr>
          <p:cNvPr id="4" name="TextBox 3"/>
          <p:cNvSpPr txBox="1"/>
          <p:nvPr/>
        </p:nvSpPr>
        <p:spPr>
          <a:xfrm>
            <a:off x="-87048" y="1752605"/>
            <a:ext cx="9206238" cy="461665"/>
          </a:xfrm>
          <a:prstGeom prst="rect">
            <a:avLst/>
          </a:prstGeom>
          <a:noFill/>
        </p:spPr>
        <p:txBody>
          <a:bodyPr wrap="none" lIns="90126" tIns="45135" rIns="90126" bIns="45135" rtlCol="0">
            <a:spAutoFit/>
          </a:bodyPr>
          <a:lstStyle/>
          <a:p>
            <a:r>
              <a:rPr lang="en-US" sz="2400" dirty="0"/>
              <a:t>Storing Data into an Azure SQL Database hosted on an Azure SQL Server:</a:t>
            </a:r>
            <a:endParaRPr lang="en-US" sz="2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 y="2642178"/>
            <a:ext cx="11545824" cy="4131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406630" y="2239316"/>
            <a:ext cx="8354275" cy="369332"/>
          </a:xfrm>
          <a:prstGeom prst="rect">
            <a:avLst/>
          </a:prstGeom>
          <a:noFill/>
        </p:spPr>
        <p:txBody>
          <a:bodyPr wrap="none" lIns="90126" tIns="45135" rIns="90126" bIns="45135" rtlCol="0">
            <a:spAutoFit/>
          </a:bodyPr>
          <a:lstStyle/>
          <a:p>
            <a:r>
              <a:rPr lang="en-US" dirty="0" smtClean="0"/>
              <a:t>Creating a new resource group that will include instances of resources and workspaces:</a:t>
            </a:r>
            <a:endParaRPr lang="en-US" dirty="0"/>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48228" y="95255"/>
            <a:ext cx="1724025"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1647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261600" cy="487362"/>
          </a:xfrm>
        </p:spPr>
        <p:txBody>
          <a:bodyPr>
            <a:noAutofit/>
          </a:bodyPr>
          <a:lstStyle/>
          <a:p>
            <a:r>
              <a:rPr lang="en-US" sz="2800" b="1" dirty="0"/>
              <a:t>Giving Access to the resource group to coworkers:</a:t>
            </a:r>
            <a:endParaRPr lang="en-US" sz="2800" b="1"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 y="457202"/>
            <a:ext cx="11662215" cy="2890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descr="C:\Users\j\Downloads\Screenshot_17-10-2024_15319_portal.azure.com.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 y="3347588"/>
            <a:ext cx="6858000" cy="351042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con naming azure 17102320219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91520" y="163080"/>
            <a:ext cx="1052220" cy="1052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4876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12192000" cy="533400"/>
          </a:xfrm>
        </p:spPr>
        <p:txBody>
          <a:bodyPr>
            <a:noAutofit/>
          </a:bodyPr>
          <a:lstStyle/>
          <a:p>
            <a:r>
              <a:rPr lang="en-US" sz="2400" b="1" dirty="0"/>
              <a:t>Creating Azure SQL Server instance and uploading the database</a:t>
            </a:r>
            <a:endParaRPr lang="en-US" sz="2400" b="1" dirty="0"/>
          </a:p>
        </p:txBody>
      </p:sp>
      <p:sp>
        <p:nvSpPr>
          <p:cNvPr id="4" name="TextBox 3"/>
          <p:cNvSpPr txBox="1"/>
          <p:nvPr/>
        </p:nvSpPr>
        <p:spPr>
          <a:xfrm>
            <a:off x="1" y="609610"/>
            <a:ext cx="11988800" cy="646331"/>
          </a:xfrm>
          <a:prstGeom prst="rect">
            <a:avLst/>
          </a:prstGeom>
          <a:noFill/>
        </p:spPr>
        <p:txBody>
          <a:bodyPr wrap="square" lIns="90126" tIns="45135" rIns="90126" bIns="45135" rtlCol="0">
            <a:spAutoFit/>
          </a:bodyPr>
          <a:lstStyle/>
          <a:p>
            <a:r>
              <a:rPr lang="en-US" dirty="0" smtClean="0"/>
              <a:t>Upon creating the Azure SQL Server inside the resource group, we uploaded our local database as a .</a:t>
            </a:r>
            <a:r>
              <a:rPr lang="en-US" dirty="0" err="1" smtClean="0"/>
              <a:t>bacbac</a:t>
            </a:r>
            <a:r>
              <a:rPr lang="en-US" dirty="0" smtClean="0"/>
              <a:t> file into a temporary Azure storage account</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56022"/>
            <a:ext cx="12090400" cy="21434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14" y="3399404"/>
            <a:ext cx="6973447" cy="369332"/>
          </a:xfrm>
          <a:prstGeom prst="rect">
            <a:avLst/>
          </a:prstGeom>
          <a:noFill/>
        </p:spPr>
        <p:txBody>
          <a:bodyPr wrap="none" lIns="90126" tIns="45135" rIns="90126" bIns="45135" rtlCol="0">
            <a:spAutoFit/>
          </a:bodyPr>
          <a:lstStyle/>
          <a:p>
            <a:r>
              <a:rPr lang="en-US" b="1" dirty="0" smtClean="0"/>
              <a:t>Then we created and populate a database inside the Azure SQL Server :</a:t>
            </a:r>
            <a:endParaRPr lang="en-US" b="1"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79" y="3751031"/>
            <a:ext cx="11949724" cy="2989403"/>
          </a:xfrm>
          <a:prstGeom prst="rect">
            <a:avLst/>
          </a:prstGeom>
          <a:solidFill>
            <a:schemeClr val="accent1">
              <a:alpha val="99000"/>
            </a:schemeClr>
          </a:solidFill>
          <a:ln>
            <a:noFill/>
          </a:ln>
          <a:effectLst/>
        </p:spPr>
      </p:pic>
    </p:spTree>
    <p:extLst>
      <p:ext uri="{BB962C8B-B14F-4D97-AF65-F5344CB8AC3E}">
        <p14:creationId xmlns:p14="http://schemas.microsoft.com/office/powerpoint/2010/main" val="27604374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0.xml><?xml version="1.0" encoding="utf-8"?>
<a:theme xmlns:a="http://schemas.openxmlformats.org/drawingml/2006/main" name="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1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1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1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1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1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1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1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1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1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Office Theme" id="{2E142A2C-CD16-42D6-873A-C26D2A0506FA}" vid="{1BDDFF52-6CD6-40A5-AB3C-68EB2F1E4D0A}"/>
    </a:ext>
  </a:extLst>
</a:theme>
</file>

<file path=ppt/theme/theme20.xml><?xml version="1.0" encoding="utf-8"?>
<a:theme xmlns:a="http://schemas.openxmlformats.org/drawingml/2006/main" name="1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185</TotalTime>
  <Words>904</Words>
  <Application>Microsoft Office PowerPoint</Application>
  <PresentationFormat>Custom</PresentationFormat>
  <Paragraphs>125</Paragraphs>
  <Slides>28</Slides>
  <Notes>0</Notes>
  <HiddenSlides>0</HiddenSlides>
  <MMClips>2</MMClips>
  <ScaleCrop>false</ScaleCrop>
  <HeadingPairs>
    <vt:vector size="4" baseType="variant">
      <vt:variant>
        <vt:lpstr>Theme</vt:lpstr>
      </vt:variant>
      <vt:variant>
        <vt:i4>20</vt:i4>
      </vt:variant>
      <vt:variant>
        <vt:lpstr>Slide Titles</vt:lpstr>
      </vt:variant>
      <vt:variant>
        <vt:i4>28</vt:i4>
      </vt:variant>
    </vt:vector>
  </HeadingPairs>
  <TitlesOfParts>
    <vt:vector size="48" baseType="lpstr">
      <vt:lpstr>Office Theme</vt:lpstr>
      <vt:lpstr>1_Office Theme</vt:lpstr>
      <vt:lpstr>2_Office Theme</vt:lpstr>
      <vt:lpstr>3_Office Theme</vt:lpstr>
      <vt:lpstr>4_Office Theme</vt:lpstr>
      <vt:lpstr>5_Office Theme</vt:lpstr>
      <vt:lpstr>6_Office Theme</vt:lpstr>
      <vt:lpstr>7_Office Theme</vt:lpstr>
      <vt:lpstr>8_Office Theme</vt:lpstr>
      <vt:lpstr>9_Office Theme</vt:lpstr>
      <vt:lpstr>10_Office Theme</vt:lpstr>
      <vt:lpstr>11_Office Theme</vt:lpstr>
      <vt:lpstr>12_Office Theme</vt:lpstr>
      <vt:lpstr>13_Office Theme</vt:lpstr>
      <vt:lpstr>14_Office Theme</vt:lpstr>
      <vt:lpstr>15_Office Theme</vt:lpstr>
      <vt:lpstr>16_Office Theme</vt:lpstr>
      <vt:lpstr>17_Office Theme</vt:lpstr>
      <vt:lpstr>18_Office Theme</vt:lpstr>
      <vt:lpstr>19_Office Theme</vt:lpstr>
      <vt:lpstr>Hospitality Service Performance Analysis and Optimization</vt:lpstr>
      <vt:lpstr>Data Warehouse Design</vt:lpstr>
      <vt:lpstr>Data Warehouse Design</vt:lpstr>
      <vt:lpstr> ETL Process</vt:lpstr>
      <vt:lpstr>1-ETL process using SSIS</vt:lpstr>
      <vt:lpstr>2- ETL Process Using Python</vt:lpstr>
      <vt:lpstr>MICROSOFT AZURE</vt:lpstr>
      <vt:lpstr>Giving Access to the resource group to coworkers:</vt:lpstr>
      <vt:lpstr>Creating Azure SQL Server instance and uploading the database</vt:lpstr>
      <vt:lpstr>After the creation of the database we checked that it’s populated with all the tables</vt:lpstr>
      <vt:lpstr>Transfering the data from the Azure SQL Database into a storage account as .csv files using Azure Data Factory</vt:lpstr>
      <vt:lpstr>We triggered the pipeline and monitored it’s workflow and checked the storage account</vt:lpstr>
      <vt:lpstr>Integrating the database to be ready to use in  Azure ML Studio</vt:lpstr>
      <vt:lpstr>Now The needed data is ready to be used inside the Azure ML Studio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Warehouse Design</dc:title>
  <dc:creator>sandy alaa</dc:creator>
  <cp:lastModifiedBy>Joseph A.</cp:lastModifiedBy>
  <cp:revision>13</cp:revision>
  <dcterms:created xsi:type="dcterms:W3CDTF">2024-10-16T18:06:35Z</dcterms:created>
  <dcterms:modified xsi:type="dcterms:W3CDTF">2024-10-17T16:07:41Z</dcterms:modified>
</cp:coreProperties>
</file>